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28"/>
  </p:notesMasterIdLst>
  <p:sldIdLst>
    <p:sldId id="256" r:id="rId2"/>
    <p:sldId id="286" r:id="rId3"/>
    <p:sldId id="287" r:id="rId4"/>
    <p:sldId id="288" r:id="rId5"/>
    <p:sldId id="289" r:id="rId6"/>
    <p:sldId id="276" r:id="rId7"/>
    <p:sldId id="265" r:id="rId8"/>
    <p:sldId id="266" r:id="rId9"/>
    <p:sldId id="267" r:id="rId10"/>
    <p:sldId id="284" r:id="rId11"/>
    <p:sldId id="277" r:id="rId12"/>
    <p:sldId id="258" r:id="rId13"/>
    <p:sldId id="259" r:id="rId14"/>
    <p:sldId id="278" r:id="rId15"/>
    <p:sldId id="279" r:id="rId16"/>
    <p:sldId id="257" r:id="rId17"/>
    <p:sldId id="264" r:id="rId18"/>
    <p:sldId id="260" r:id="rId19"/>
    <p:sldId id="263" r:id="rId20"/>
    <p:sldId id="262" r:id="rId21"/>
    <p:sldId id="283" r:id="rId22"/>
    <p:sldId id="280" r:id="rId23"/>
    <p:sldId id="281" r:id="rId24"/>
    <p:sldId id="282" r:id="rId25"/>
    <p:sldId id="261" r:id="rId26"/>
    <p:sldId id="28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34C17F-E213-802B-1374-F0E56BD76DAB}" v="211" dt="2024-08-13T01:58:13.239"/>
    <p1510:client id="{E82AE3CA-1617-6EF5-3D2F-E7664ED172D4}" v="77" dt="2024-08-13T15:40:11.6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2"/>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785B4C-7BA3-4E6F-AA1E-9C24ACD12C6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57E64A2-9734-438B-89CD-95F3F3727B7F}">
      <dgm:prSet phldrT="[Text]" phldr="0"/>
      <dgm:spPr/>
      <dgm:t>
        <a:bodyPr/>
        <a:lstStyle/>
        <a:p>
          <a:r>
            <a:rPr lang="en-US" dirty="0">
              <a:latin typeface="Walbaum Display"/>
            </a:rPr>
            <a:t>Python</a:t>
          </a:r>
          <a:endParaRPr lang="en-US" dirty="0"/>
        </a:p>
      </dgm:t>
    </dgm:pt>
    <dgm:pt modelId="{A4D99170-7B70-45D2-9C27-F6F9FBA735C7}" type="parTrans" cxnId="{748E7BF2-0593-41BA-BD40-17F8F5E34110}">
      <dgm:prSet/>
      <dgm:spPr/>
      <dgm:t>
        <a:bodyPr/>
        <a:lstStyle/>
        <a:p>
          <a:endParaRPr lang="en-US"/>
        </a:p>
      </dgm:t>
    </dgm:pt>
    <dgm:pt modelId="{278B1A55-7C3D-4252-8384-004216BEBD5C}" type="sibTrans" cxnId="{748E7BF2-0593-41BA-BD40-17F8F5E34110}">
      <dgm:prSet/>
      <dgm:spPr/>
      <dgm:t>
        <a:bodyPr/>
        <a:lstStyle/>
        <a:p>
          <a:endParaRPr lang="en-US"/>
        </a:p>
      </dgm:t>
    </dgm:pt>
    <dgm:pt modelId="{D2987B1F-E1FC-403E-8DFA-34E469F57B63}">
      <dgm:prSet phldrT="[Text]" phldr="0"/>
      <dgm:spPr/>
      <dgm:t>
        <a:bodyPr/>
        <a:lstStyle/>
        <a:p>
          <a:r>
            <a:rPr lang="en-US" dirty="0">
              <a:latin typeface="Walbaum Display"/>
            </a:rPr>
            <a:t>Pyspark</a:t>
          </a:r>
          <a:endParaRPr lang="en-US" dirty="0"/>
        </a:p>
      </dgm:t>
    </dgm:pt>
    <dgm:pt modelId="{1D7FEC45-EC77-4DAF-AC1C-713BEE0073F6}" type="parTrans" cxnId="{7AD00D1F-B5A5-4C05-BB58-AA398AA8E60E}">
      <dgm:prSet/>
      <dgm:spPr/>
      <dgm:t>
        <a:bodyPr/>
        <a:lstStyle/>
        <a:p>
          <a:endParaRPr lang="en-US"/>
        </a:p>
      </dgm:t>
    </dgm:pt>
    <dgm:pt modelId="{8A1F8CE3-8AF4-474C-A009-E66E24EF8028}" type="sibTrans" cxnId="{7AD00D1F-B5A5-4C05-BB58-AA398AA8E60E}">
      <dgm:prSet/>
      <dgm:spPr/>
      <dgm:t>
        <a:bodyPr/>
        <a:lstStyle/>
        <a:p>
          <a:endParaRPr lang="en-US"/>
        </a:p>
      </dgm:t>
    </dgm:pt>
    <dgm:pt modelId="{3B9B2364-8B72-4D65-9B21-254B9A2401BC}">
      <dgm:prSet phldrT="[Text]" phldr="0"/>
      <dgm:spPr/>
      <dgm:t>
        <a:bodyPr/>
        <a:lstStyle/>
        <a:p>
          <a:r>
            <a:rPr lang="en-US" dirty="0">
              <a:latin typeface="Walbaum Display"/>
            </a:rPr>
            <a:t>PowerBI</a:t>
          </a:r>
          <a:endParaRPr lang="en-US" dirty="0"/>
        </a:p>
      </dgm:t>
    </dgm:pt>
    <dgm:pt modelId="{0B8471A3-F516-4137-B612-B7EE5CE28B84}" type="parTrans" cxnId="{9A0CF3C7-3BDB-475F-A884-3B98CA0300DC}">
      <dgm:prSet/>
      <dgm:spPr/>
      <dgm:t>
        <a:bodyPr/>
        <a:lstStyle/>
        <a:p>
          <a:endParaRPr lang="en-US"/>
        </a:p>
      </dgm:t>
    </dgm:pt>
    <dgm:pt modelId="{DAA663B8-8648-450C-A1FC-89BD8B55D9C7}" type="sibTrans" cxnId="{9A0CF3C7-3BDB-475F-A884-3B98CA0300DC}">
      <dgm:prSet/>
      <dgm:spPr/>
      <dgm:t>
        <a:bodyPr/>
        <a:lstStyle/>
        <a:p>
          <a:endParaRPr lang="en-US"/>
        </a:p>
      </dgm:t>
    </dgm:pt>
    <dgm:pt modelId="{4A1CD374-142A-4390-BE12-975D6A0278EA}" type="pres">
      <dgm:prSet presAssocID="{AD785B4C-7BA3-4E6F-AA1E-9C24ACD12C63}" presName="linear" presStyleCnt="0">
        <dgm:presLayoutVars>
          <dgm:dir/>
          <dgm:animLvl val="lvl"/>
          <dgm:resizeHandles val="exact"/>
        </dgm:presLayoutVars>
      </dgm:prSet>
      <dgm:spPr/>
    </dgm:pt>
    <dgm:pt modelId="{F4EA3413-04A4-416F-8DE2-E79C16902BA2}" type="pres">
      <dgm:prSet presAssocID="{757E64A2-9734-438B-89CD-95F3F3727B7F}" presName="parentLin" presStyleCnt="0"/>
      <dgm:spPr/>
    </dgm:pt>
    <dgm:pt modelId="{5680717A-96D6-4B03-8ACB-6EFD2C544508}" type="pres">
      <dgm:prSet presAssocID="{757E64A2-9734-438B-89CD-95F3F3727B7F}" presName="parentLeftMargin" presStyleLbl="node1" presStyleIdx="0" presStyleCnt="3"/>
      <dgm:spPr/>
    </dgm:pt>
    <dgm:pt modelId="{5F8F0F93-A43C-4C74-BFA1-AEC01628EA24}" type="pres">
      <dgm:prSet presAssocID="{757E64A2-9734-438B-89CD-95F3F3727B7F}" presName="parentText" presStyleLbl="node1" presStyleIdx="0" presStyleCnt="3">
        <dgm:presLayoutVars>
          <dgm:chMax val="0"/>
          <dgm:bulletEnabled val="1"/>
        </dgm:presLayoutVars>
      </dgm:prSet>
      <dgm:spPr/>
    </dgm:pt>
    <dgm:pt modelId="{15F320EE-3673-4F2A-961F-B90882BB8803}" type="pres">
      <dgm:prSet presAssocID="{757E64A2-9734-438B-89CD-95F3F3727B7F}" presName="negativeSpace" presStyleCnt="0"/>
      <dgm:spPr/>
    </dgm:pt>
    <dgm:pt modelId="{30DABD47-A8C9-4FB4-A5ED-5FDCF9F504EB}" type="pres">
      <dgm:prSet presAssocID="{757E64A2-9734-438B-89CD-95F3F3727B7F}" presName="childText" presStyleLbl="conFgAcc1" presStyleIdx="0" presStyleCnt="3">
        <dgm:presLayoutVars>
          <dgm:bulletEnabled val="1"/>
        </dgm:presLayoutVars>
      </dgm:prSet>
      <dgm:spPr/>
    </dgm:pt>
    <dgm:pt modelId="{5B4D75BC-65F7-472E-8C45-39F9E13DC12D}" type="pres">
      <dgm:prSet presAssocID="{278B1A55-7C3D-4252-8384-004216BEBD5C}" presName="spaceBetweenRectangles" presStyleCnt="0"/>
      <dgm:spPr/>
    </dgm:pt>
    <dgm:pt modelId="{EA1A78D2-A749-433E-B80D-66C856D8AC86}" type="pres">
      <dgm:prSet presAssocID="{D2987B1F-E1FC-403E-8DFA-34E469F57B63}" presName="parentLin" presStyleCnt="0"/>
      <dgm:spPr/>
    </dgm:pt>
    <dgm:pt modelId="{350B1C99-74A8-431C-9213-68A5365FF8B5}" type="pres">
      <dgm:prSet presAssocID="{D2987B1F-E1FC-403E-8DFA-34E469F57B63}" presName="parentLeftMargin" presStyleLbl="node1" presStyleIdx="0" presStyleCnt="3"/>
      <dgm:spPr/>
    </dgm:pt>
    <dgm:pt modelId="{7F999584-08B1-4EB6-92B9-2900AA6868CB}" type="pres">
      <dgm:prSet presAssocID="{D2987B1F-E1FC-403E-8DFA-34E469F57B63}" presName="parentText" presStyleLbl="node1" presStyleIdx="1" presStyleCnt="3">
        <dgm:presLayoutVars>
          <dgm:chMax val="0"/>
          <dgm:bulletEnabled val="1"/>
        </dgm:presLayoutVars>
      </dgm:prSet>
      <dgm:spPr/>
    </dgm:pt>
    <dgm:pt modelId="{AF42E486-B85A-4882-98BF-EDDBF796284B}" type="pres">
      <dgm:prSet presAssocID="{D2987B1F-E1FC-403E-8DFA-34E469F57B63}" presName="negativeSpace" presStyleCnt="0"/>
      <dgm:spPr/>
    </dgm:pt>
    <dgm:pt modelId="{953F00F4-6F74-4A2A-96B2-AAB840C928A8}" type="pres">
      <dgm:prSet presAssocID="{D2987B1F-E1FC-403E-8DFA-34E469F57B63}" presName="childText" presStyleLbl="conFgAcc1" presStyleIdx="1" presStyleCnt="3">
        <dgm:presLayoutVars>
          <dgm:bulletEnabled val="1"/>
        </dgm:presLayoutVars>
      </dgm:prSet>
      <dgm:spPr/>
    </dgm:pt>
    <dgm:pt modelId="{9D7A3E41-451D-4E1B-9787-9BF97554A49F}" type="pres">
      <dgm:prSet presAssocID="{8A1F8CE3-8AF4-474C-A009-E66E24EF8028}" presName="spaceBetweenRectangles" presStyleCnt="0"/>
      <dgm:spPr/>
    </dgm:pt>
    <dgm:pt modelId="{E537F049-6040-467D-B271-8E0DE7CED254}" type="pres">
      <dgm:prSet presAssocID="{3B9B2364-8B72-4D65-9B21-254B9A2401BC}" presName="parentLin" presStyleCnt="0"/>
      <dgm:spPr/>
    </dgm:pt>
    <dgm:pt modelId="{C1ECE5F5-0114-4FC2-99F0-8347FC0917C9}" type="pres">
      <dgm:prSet presAssocID="{3B9B2364-8B72-4D65-9B21-254B9A2401BC}" presName="parentLeftMargin" presStyleLbl="node1" presStyleIdx="1" presStyleCnt="3"/>
      <dgm:spPr/>
    </dgm:pt>
    <dgm:pt modelId="{E54EADFE-CEFC-4747-A5B8-226666C86C23}" type="pres">
      <dgm:prSet presAssocID="{3B9B2364-8B72-4D65-9B21-254B9A2401BC}" presName="parentText" presStyleLbl="node1" presStyleIdx="2" presStyleCnt="3">
        <dgm:presLayoutVars>
          <dgm:chMax val="0"/>
          <dgm:bulletEnabled val="1"/>
        </dgm:presLayoutVars>
      </dgm:prSet>
      <dgm:spPr/>
    </dgm:pt>
    <dgm:pt modelId="{E64B055C-D29E-4217-85BA-284B275C9F45}" type="pres">
      <dgm:prSet presAssocID="{3B9B2364-8B72-4D65-9B21-254B9A2401BC}" presName="negativeSpace" presStyleCnt="0"/>
      <dgm:spPr/>
    </dgm:pt>
    <dgm:pt modelId="{09E67AAF-D6AB-42AE-A9EC-EA25F7220E65}" type="pres">
      <dgm:prSet presAssocID="{3B9B2364-8B72-4D65-9B21-254B9A2401BC}" presName="childText" presStyleLbl="conFgAcc1" presStyleIdx="2" presStyleCnt="3">
        <dgm:presLayoutVars>
          <dgm:bulletEnabled val="1"/>
        </dgm:presLayoutVars>
      </dgm:prSet>
      <dgm:spPr/>
    </dgm:pt>
  </dgm:ptLst>
  <dgm:cxnLst>
    <dgm:cxn modelId="{7AD00D1F-B5A5-4C05-BB58-AA398AA8E60E}" srcId="{AD785B4C-7BA3-4E6F-AA1E-9C24ACD12C63}" destId="{D2987B1F-E1FC-403E-8DFA-34E469F57B63}" srcOrd="1" destOrd="0" parTransId="{1D7FEC45-EC77-4DAF-AC1C-713BEE0073F6}" sibTransId="{8A1F8CE3-8AF4-474C-A009-E66E24EF8028}"/>
    <dgm:cxn modelId="{6DCA822A-BB4A-47F7-8FAF-523F199BAF2F}" type="presOf" srcId="{757E64A2-9734-438B-89CD-95F3F3727B7F}" destId="{5F8F0F93-A43C-4C74-BFA1-AEC01628EA24}" srcOrd="1" destOrd="0" presId="urn:microsoft.com/office/officeart/2005/8/layout/list1"/>
    <dgm:cxn modelId="{59F34D40-4F94-4293-8CD1-0F6FC9B16135}" type="presOf" srcId="{757E64A2-9734-438B-89CD-95F3F3727B7F}" destId="{5680717A-96D6-4B03-8ACB-6EFD2C544508}" srcOrd="0" destOrd="0" presId="urn:microsoft.com/office/officeart/2005/8/layout/list1"/>
    <dgm:cxn modelId="{59E0CABE-D01C-4152-898D-731071BC3013}" type="presOf" srcId="{3B9B2364-8B72-4D65-9B21-254B9A2401BC}" destId="{E54EADFE-CEFC-4747-A5B8-226666C86C23}" srcOrd="1" destOrd="0" presId="urn:microsoft.com/office/officeart/2005/8/layout/list1"/>
    <dgm:cxn modelId="{9A0CF3C7-3BDB-475F-A884-3B98CA0300DC}" srcId="{AD785B4C-7BA3-4E6F-AA1E-9C24ACD12C63}" destId="{3B9B2364-8B72-4D65-9B21-254B9A2401BC}" srcOrd="2" destOrd="0" parTransId="{0B8471A3-F516-4137-B612-B7EE5CE28B84}" sibTransId="{DAA663B8-8648-450C-A1FC-89BD8B55D9C7}"/>
    <dgm:cxn modelId="{3970F8D4-2209-40A8-8E57-277ECFE5B8FA}" type="presOf" srcId="{D2987B1F-E1FC-403E-8DFA-34E469F57B63}" destId="{350B1C99-74A8-431C-9213-68A5365FF8B5}" srcOrd="0" destOrd="0" presId="urn:microsoft.com/office/officeart/2005/8/layout/list1"/>
    <dgm:cxn modelId="{990BB6E0-D655-4630-9355-0BC101225228}" type="presOf" srcId="{AD785B4C-7BA3-4E6F-AA1E-9C24ACD12C63}" destId="{4A1CD374-142A-4390-BE12-975D6A0278EA}" srcOrd="0" destOrd="0" presId="urn:microsoft.com/office/officeart/2005/8/layout/list1"/>
    <dgm:cxn modelId="{E7F8BEE3-8A13-4AA9-B888-23D17CCF0C1D}" type="presOf" srcId="{D2987B1F-E1FC-403E-8DFA-34E469F57B63}" destId="{7F999584-08B1-4EB6-92B9-2900AA6868CB}" srcOrd="1" destOrd="0" presId="urn:microsoft.com/office/officeart/2005/8/layout/list1"/>
    <dgm:cxn modelId="{748E7BF2-0593-41BA-BD40-17F8F5E34110}" srcId="{AD785B4C-7BA3-4E6F-AA1E-9C24ACD12C63}" destId="{757E64A2-9734-438B-89CD-95F3F3727B7F}" srcOrd="0" destOrd="0" parTransId="{A4D99170-7B70-45D2-9C27-F6F9FBA735C7}" sibTransId="{278B1A55-7C3D-4252-8384-004216BEBD5C}"/>
    <dgm:cxn modelId="{B3500BFC-49A0-4089-9E17-C43DACBC8ED7}" type="presOf" srcId="{3B9B2364-8B72-4D65-9B21-254B9A2401BC}" destId="{C1ECE5F5-0114-4FC2-99F0-8347FC0917C9}" srcOrd="0" destOrd="0" presId="urn:microsoft.com/office/officeart/2005/8/layout/list1"/>
    <dgm:cxn modelId="{FCF5536D-285F-491F-95DE-CB56E9AEBB5C}" type="presParOf" srcId="{4A1CD374-142A-4390-BE12-975D6A0278EA}" destId="{F4EA3413-04A4-416F-8DE2-E79C16902BA2}" srcOrd="0" destOrd="0" presId="urn:microsoft.com/office/officeart/2005/8/layout/list1"/>
    <dgm:cxn modelId="{046CBB8B-C0A7-4A4B-8F28-E0B111216502}" type="presParOf" srcId="{F4EA3413-04A4-416F-8DE2-E79C16902BA2}" destId="{5680717A-96D6-4B03-8ACB-6EFD2C544508}" srcOrd="0" destOrd="0" presId="urn:microsoft.com/office/officeart/2005/8/layout/list1"/>
    <dgm:cxn modelId="{BD9E634B-6451-4A7F-BF9E-55EF8067381E}" type="presParOf" srcId="{F4EA3413-04A4-416F-8DE2-E79C16902BA2}" destId="{5F8F0F93-A43C-4C74-BFA1-AEC01628EA24}" srcOrd="1" destOrd="0" presId="urn:microsoft.com/office/officeart/2005/8/layout/list1"/>
    <dgm:cxn modelId="{1A6F79A6-A564-4AEE-A914-F8CBD0B45ED7}" type="presParOf" srcId="{4A1CD374-142A-4390-BE12-975D6A0278EA}" destId="{15F320EE-3673-4F2A-961F-B90882BB8803}" srcOrd="1" destOrd="0" presId="urn:microsoft.com/office/officeart/2005/8/layout/list1"/>
    <dgm:cxn modelId="{9B526967-4354-4A2E-8D0A-794F648D0569}" type="presParOf" srcId="{4A1CD374-142A-4390-BE12-975D6A0278EA}" destId="{30DABD47-A8C9-4FB4-A5ED-5FDCF9F504EB}" srcOrd="2" destOrd="0" presId="urn:microsoft.com/office/officeart/2005/8/layout/list1"/>
    <dgm:cxn modelId="{B15161D1-28AC-4400-BC6C-2A837B42A6D4}" type="presParOf" srcId="{4A1CD374-142A-4390-BE12-975D6A0278EA}" destId="{5B4D75BC-65F7-472E-8C45-39F9E13DC12D}" srcOrd="3" destOrd="0" presId="urn:microsoft.com/office/officeart/2005/8/layout/list1"/>
    <dgm:cxn modelId="{F6F076BA-AF62-4CEA-AD28-946E1E8095C5}" type="presParOf" srcId="{4A1CD374-142A-4390-BE12-975D6A0278EA}" destId="{EA1A78D2-A749-433E-B80D-66C856D8AC86}" srcOrd="4" destOrd="0" presId="urn:microsoft.com/office/officeart/2005/8/layout/list1"/>
    <dgm:cxn modelId="{0E9D56FD-2A6B-4871-B741-B75BAFFFD229}" type="presParOf" srcId="{EA1A78D2-A749-433E-B80D-66C856D8AC86}" destId="{350B1C99-74A8-431C-9213-68A5365FF8B5}" srcOrd="0" destOrd="0" presId="urn:microsoft.com/office/officeart/2005/8/layout/list1"/>
    <dgm:cxn modelId="{C29621B0-75A3-4C02-A3E4-6BEA4533FA55}" type="presParOf" srcId="{EA1A78D2-A749-433E-B80D-66C856D8AC86}" destId="{7F999584-08B1-4EB6-92B9-2900AA6868CB}" srcOrd="1" destOrd="0" presId="urn:microsoft.com/office/officeart/2005/8/layout/list1"/>
    <dgm:cxn modelId="{DD42821C-F38D-4810-B371-ECD43CDF4FAC}" type="presParOf" srcId="{4A1CD374-142A-4390-BE12-975D6A0278EA}" destId="{AF42E486-B85A-4882-98BF-EDDBF796284B}" srcOrd="5" destOrd="0" presId="urn:microsoft.com/office/officeart/2005/8/layout/list1"/>
    <dgm:cxn modelId="{4F939B06-15C8-4BB8-ACAC-9D8B78FCC254}" type="presParOf" srcId="{4A1CD374-142A-4390-BE12-975D6A0278EA}" destId="{953F00F4-6F74-4A2A-96B2-AAB840C928A8}" srcOrd="6" destOrd="0" presId="urn:microsoft.com/office/officeart/2005/8/layout/list1"/>
    <dgm:cxn modelId="{59C994C7-A4AC-4E4D-B74C-E42E4BF4DFEF}" type="presParOf" srcId="{4A1CD374-142A-4390-BE12-975D6A0278EA}" destId="{9D7A3E41-451D-4E1B-9787-9BF97554A49F}" srcOrd="7" destOrd="0" presId="urn:microsoft.com/office/officeart/2005/8/layout/list1"/>
    <dgm:cxn modelId="{7C431411-A0D0-42F9-86D8-2C68D9DD300C}" type="presParOf" srcId="{4A1CD374-142A-4390-BE12-975D6A0278EA}" destId="{E537F049-6040-467D-B271-8E0DE7CED254}" srcOrd="8" destOrd="0" presId="urn:microsoft.com/office/officeart/2005/8/layout/list1"/>
    <dgm:cxn modelId="{10C8A8B5-655A-4573-BCCB-A646B4B08F85}" type="presParOf" srcId="{E537F049-6040-467D-B271-8E0DE7CED254}" destId="{C1ECE5F5-0114-4FC2-99F0-8347FC0917C9}" srcOrd="0" destOrd="0" presId="urn:microsoft.com/office/officeart/2005/8/layout/list1"/>
    <dgm:cxn modelId="{EE91AB34-6123-4856-9E48-EAF169E4A98E}" type="presParOf" srcId="{E537F049-6040-467D-B271-8E0DE7CED254}" destId="{E54EADFE-CEFC-4747-A5B8-226666C86C23}" srcOrd="1" destOrd="0" presId="urn:microsoft.com/office/officeart/2005/8/layout/list1"/>
    <dgm:cxn modelId="{422F954D-9AED-48EE-BE9C-1F056334D621}" type="presParOf" srcId="{4A1CD374-142A-4390-BE12-975D6A0278EA}" destId="{E64B055C-D29E-4217-85BA-284B275C9F45}" srcOrd="9" destOrd="0" presId="urn:microsoft.com/office/officeart/2005/8/layout/list1"/>
    <dgm:cxn modelId="{86CE56A2-D058-4885-8D94-C8AB83BC0ED0}" type="presParOf" srcId="{4A1CD374-142A-4390-BE12-975D6A0278EA}" destId="{09E67AAF-D6AB-42AE-A9EC-EA25F7220E6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DABD47-A8C9-4FB4-A5ED-5FDCF9F504EB}">
      <dsp:nvSpPr>
        <dsp:cNvPr id="0" name=""/>
        <dsp:cNvSpPr/>
      </dsp:nvSpPr>
      <dsp:spPr>
        <a:xfrm>
          <a:off x="0" y="485011"/>
          <a:ext cx="10442575" cy="7308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8F0F93-A43C-4C74-BFA1-AEC01628EA24}">
      <dsp:nvSpPr>
        <dsp:cNvPr id="0" name=""/>
        <dsp:cNvSpPr/>
      </dsp:nvSpPr>
      <dsp:spPr>
        <a:xfrm>
          <a:off x="522128" y="56970"/>
          <a:ext cx="7309802" cy="8560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6293" tIns="0" rIns="276293" bIns="0" numCol="1" spcCol="1270" anchor="ctr" anchorCtr="0">
          <a:noAutofit/>
        </a:bodyPr>
        <a:lstStyle/>
        <a:p>
          <a:pPr marL="0" lvl="0" indent="0" algn="l" defTabSz="1289050">
            <a:lnSpc>
              <a:spcPct val="90000"/>
            </a:lnSpc>
            <a:spcBef>
              <a:spcPct val="0"/>
            </a:spcBef>
            <a:spcAft>
              <a:spcPct val="35000"/>
            </a:spcAft>
            <a:buNone/>
          </a:pPr>
          <a:r>
            <a:rPr lang="en-US" sz="2900" kern="1200" dirty="0">
              <a:latin typeface="Walbaum Display"/>
            </a:rPr>
            <a:t>Python</a:t>
          </a:r>
          <a:endParaRPr lang="en-US" sz="2900" kern="1200" dirty="0"/>
        </a:p>
      </dsp:txBody>
      <dsp:txXfrm>
        <a:off x="563918" y="98760"/>
        <a:ext cx="7226222" cy="772500"/>
      </dsp:txXfrm>
    </dsp:sp>
    <dsp:sp modelId="{953F00F4-6F74-4A2A-96B2-AAB840C928A8}">
      <dsp:nvSpPr>
        <dsp:cNvPr id="0" name=""/>
        <dsp:cNvSpPr/>
      </dsp:nvSpPr>
      <dsp:spPr>
        <a:xfrm>
          <a:off x="0" y="1800451"/>
          <a:ext cx="10442575" cy="7308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999584-08B1-4EB6-92B9-2900AA6868CB}">
      <dsp:nvSpPr>
        <dsp:cNvPr id="0" name=""/>
        <dsp:cNvSpPr/>
      </dsp:nvSpPr>
      <dsp:spPr>
        <a:xfrm>
          <a:off x="522128" y="1372411"/>
          <a:ext cx="7309802" cy="8560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6293" tIns="0" rIns="276293" bIns="0" numCol="1" spcCol="1270" anchor="ctr" anchorCtr="0">
          <a:noAutofit/>
        </a:bodyPr>
        <a:lstStyle/>
        <a:p>
          <a:pPr marL="0" lvl="0" indent="0" algn="l" defTabSz="1289050">
            <a:lnSpc>
              <a:spcPct val="90000"/>
            </a:lnSpc>
            <a:spcBef>
              <a:spcPct val="0"/>
            </a:spcBef>
            <a:spcAft>
              <a:spcPct val="35000"/>
            </a:spcAft>
            <a:buNone/>
          </a:pPr>
          <a:r>
            <a:rPr lang="en-US" sz="2900" kern="1200" dirty="0">
              <a:latin typeface="Walbaum Display"/>
            </a:rPr>
            <a:t>Pyspark</a:t>
          </a:r>
          <a:endParaRPr lang="en-US" sz="2900" kern="1200" dirty="0"/>
        </a:p>
      </dsp:txBody>
      <dsp:txXfrm>
        <a:off x="563918" y="1414201"/>
        <a:ext cx="7226222" cy="772500"/>
      </dsp:txXfrm>
    </dsp:sp>
    <dsp:sp modelId="{09E67AAF-D6AB-42AE-A9EC-EA25F7220E65}">
      <dsp:nvSpPr>
        <dsp:cNvPr id="0" name=""/>
        <dsp:cNvSpPr/>
      </dsp:nvSpPr>
      <dsp:spPr>
        <a:xfrm>
          <a:off x="0" y="3115891"/>
          <a:ext cx="10442575" cy="7308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4EADFE-CEFC-4747-A5B8-226666C86C23}">
      <dsp:nvSpPr>
        <dsp:cNvPr id="0" name=""/>
        <dsp:cNvSpPr/>
      </dsp:nvSpPr>
      <dsp:spPr>
        <a:xfrm>
          <a:off x="522128" y="2687850"/>
          <a:ext cx="7309802" cy="8560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6293" tIns="0" rIns="276293" bIns="0" numCol="1" spcCol="1270" anchor="ctr" anchorCtr="0">
          <a:noAutofit/>
        </a:bodyPr>
        <a:lstStyle/>
        <a:p>
          <a:pPr marL="0" lvl="0" indent="0" algn="l" defTabSz="1289050">
            <a:lnSpc>
              <a:spcPct val="90000"/>
            </a:lnSpc>
            <a:spcBef>
              <a:spcPct val="0"/>
            </a:spcBef>
            <a:spcAft>
              <a:spcPct val="35000"/>
            </a:spcAft>
            <a:buNone/>
          </a:pPr>
          <a:r>
            <a:rPr lang="en-US" sz="2900" kern="1200" dirty="0">
              <a:latin typeface="Walbaum Display"/>
            </a:rPr>
            <a:t>PowerBI</a:t>
          </a:r>
          <a:endParaRPr lang="en-US" sz="2900" kern="1200" dirty="0"/>
        </a:p>
      </dsp:txBody>
      <dsp:txXfrm>
        <a:off x="563918" y="2729640"/>
        <a:ext cx="7226222" cy="7725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6206E-EBAF-43F6-8631-BBE74DD5B5B9}" type="datetimeFigureOut">
              <a:rPr lang="en-US" smtClean="0"/>
              <a:t>8/13/2024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7AF12-F99A-4230-AF71-AFE134746771}" type="slidenum">
              <a:rPr lang="en-US" smtClean="0"/>
              <a:t>‹#›</a:t>
            </a:fld>
            <a:endParaRPr lang="en-US"/>
          </a:p>
        </p:txBody>
      </p:sp>
    </p:spTree>
    <p:extLst>
      <p:ext uri="{BB962C8B-B14F-4D97-AF65-F5344CB8AC3E}">
        <p14:creationId xmlns:p14="http://schemas.microsoft.com/office/powerpoint/2010/main" val="2845059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1233045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9D6F5-A9D4-C22B-732C-A31A172FB93C}"/>
              </a:ext>
            </a:extLst>
          </p:cNvPr>
          <p:cNvSpPr>
            <a:spLocks noGrp="1"/>
          </p:cNvSpPr>
          <p:nvPr>
            <p:ph type="ctrTitle"/>
          </p:nvPr>
        </p:nvSpPr>
        <p:spPr>
          <a:xfrm>
            <a:off x="1524000" y="1122363"/>
            <a:ext cx="9144000" cy="2209393"/>
          </a:xfrm>
        </p:spPr>
        <p:txBody>
          <a:bodyPr anchor="b">
            <a:normAutofit/>
          </a:bodyPr>
          <a:lstStyle>
            <a:lvl1pPr algn="ctr">
              <a:defRPr sz="3600"/>
            </a:lvl1pPr>
          </a:lstStyle>
          <a:p>
            <a:r>
              <a:rPr lang="en-US" dirty="0"/>
              <a:t>Click to edit Master title style</a:t>
            </a:r>
          </a:p>
        </p:txBody>
      </p:sp>
      <p:sp>
        <p:nvSpPr>
          <p:cNvPr id="3" name="Subtitle 2">
            <a:extLst>
              <a:ext uri="{FF2B5EF4-FFF2-40B4-BE49-F238E27FC236}">
                <a16:creationId xmlns:a16="http://schemas.microsoft.com/office/drawing/2014/main" id="{E11AFD6E-3459-290F-1147-F0C47ACEEA5B}"/>
              </a:ext>
            </a:extLst>
          </p:cNvPr>
          <p:cNvSpPr>
            <a:spLocks noGrp="1"/>
          </p:cNvSpPr>
          <p:nvPr>
            <p:ph type="subTitle" idx="1"/>
          </p:nvPr>
        </p:nvSpPr>
        <p:spPr>
          <a:xfrm>
            <a:off x="1524000" y="4346774"/>
            <a:ext cx="9144000" cy="1066890"/>
          </a:xfrm>
        </p:spPr>
        <p:txBody>
          <a:bodyPr anchor="t">
            <a:normAutofit/>
          </a:bodyPr>
          <a:lstStyle>
            <a:lvl1pPr marL="0" indent="0" algn="ctr">
              <a:buNone/>
              <a:defRPr sz="1600" cap="all" spc="300" baseline="0"/>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54674D3-6FB9-5549-B0F2-FD61E82D1FF1}"/>
              </a:ext>
            </a:extLst>
          </p:cNvPr>
          <p:cNvSpPr>
            <a:spLocks noGrp="1"/>
          </p:cNvSpPr>
          <p:nvPr>
            <p:ph type="dt" sz="half" idx="10"/>
          </p:nvPr>
        </p:nvSpPr>
        <p:spPr/>
        <p:txBody>
          <a:bodyPr/>
          <a:lstStyle/>
          <a:p>
            <a:fld id="{807E39B8-A7CB-4B82-AC0C-44B99F546761}" type="datetimeFigureOut">
              <a:rPr lang="en-US" dirty="0"/>
              <a:t>8/13/2024</a:t>
            </a:fld>
            <a:endParaRPr lang="en-US" dirty="0"/>
          </a:p>
        </p:txBody>
      </p:sp>
      <p:sp>
        <p:nvSpPr>
          <p:cNvPr id="5" name="Footer Placeholder 4">
            <a:extLst>
              <a:ext uri="{FF2B5EF4-FFF2-40B4-BE49-F238E27FC236}">
                <a16:creationId xmlns:a16="http://schemas.microsoft.com/office/drawing/2014/main" id="{AB239BBC-C979-2C77-493E-CF5498AEB5DB}"/>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53813B7E-A51C-D9CD-2189-650A9D63BFF9}"/>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3499096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990AE-F72C-4C2E-E2D0-7A8D7EEF08C1}"/>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F41B46D-142E-8C8E-C4F4-B6B1586A6FD0}"/>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54D92E3-36AD-2615-0166-6B73C34F10FA}"/>
              </a:ext>
            </a:extLst>
          </p:cNvPr>
          <p:cNvSpPr>
            <a:spLocks noGrp="1"/>
          </p:cNvSpPr>
          <p:nvPr>
            <p:ph type="dt" sz="half" idx="10"/>
          </p:nvPr>
        </p:nvSpPr>
        <p:spPr/>
        <p:txBody>
          <a:bodyPr/>
          <a:lstStyle/>
          <a:p>
            <a:fld id="{01742F6F-0846-489A-A4BC-61B476BE2887}" type="datetimeFigureOut">
              <a:rPr lang="en-US" dirty="0"/>
              <a:t>8/13/2024</a:t>
            </a:fld>
            <a:endParaRPr lang="en-US" dirty="0"/>
          </a:p>
        </p:txBody>
      </p:sp>
      <p:sp>
        <p:nvSpPr>
          <p:cNvPr id="5" name="Footer Placeholder 4">
            <a:extLst>
              <a:ext uri="{FF2B5EF4-FFF2-40B4-BE49-F238E27FC236}">
                <a16:creationId xmlns:a16="http://schemas.microsoft.com/office/drawing/2014/main" id="{F10BFB69-319D-2284-2734-217160D396D7}"/>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1A6883B0-C775-5BD2-8EC6-A41D19BCA156}"/>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2737795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40463-6D41-8D45-088A-540B0D18838A}"/>
              </a:ext>
            </a:extLst>
          </p:cNvPr>
          <p:cNvSpPr>
            <a:spLocks noGrp="1"/>
          </p:cNvSpPr>
          <p:nvPr>
            <p:ph type="title" orient="vert"/>
          </p:nvPr>
        </p:nvSpPr>
        <p:spPr>
          <a:xfrm>
            <a:off x="8724900" y="592281"/>
            <a:ext cx="2628900" cy="558468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8B5F2276-7F04-F3F7-E3CE-F81C8DC637DC}"/>
              </a:ext>
            </a:extLst>
          </p:cNvPr>
          <p:cNvSpPr>
            <a:spLocks noGrp="1"/>
          </p:cNvSpPr>
          <p:nvPr>
            <p:ph type="body" orient="vert" idx="1"/>
          </p:nvPr>
        </p:nvSpPr>
        <p:spPr>
          <a:xfrm>
            <a:off x="838200" y="592281"/>
            <a:ext cx="7734300" cy="558468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71802BF-9E0C-3251-8FAE-81F07DB05344}"/>
              </a:ext>
            </a:extLst>
          </p:cNvPr>
          <p:cNvSpPr>
            <a:spLocks noGrp="1"/>
          </p:cNvSpPr>
          <p:nvPr>
            <p:ph type="dt" sz="half" idx="10"/>
          </p:nvPr>
        </p:nvSpPr>
        <p:spPr/>
        <p:txBody>
          <a:bodyPr/>
          <a:lstStyle/>
          <a:p>
            <a:fld id="{B229DF21-A340-467A-94AB-9502647BB771}" type="datetimeFigureOut">
              <a:rPr lang="en-US" dirty="0"/>
              <a:t>8/13/2024</a:t>
            </a:fld>
            <a:endParaRPr lang="en-US" dirty="0"/>
          </a:p>
        </p:txBody>
      </p:sp>
      <p:sp>
        <p:nvSpPr>
          <p:cNvPr id="5" name="Footer Placeholder 4">
            <a:extLst>
              <a:ext uri="{FF2B5EF4-FFF2-40B4-BE49-F238E27FC236}">
                <a16:creationId xmlns:a16="http://schemas.microsoft.com/office/drawing/2014/main" id="{329F1754-5B8F-A9FA-E8B1-06E04CE283D5}"/>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5F01E6A8-5139-ECD4-CC0C-32FFC6741000}"/>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1522862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10582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55F0-A6D4-C39B-394F-0B16E9C9CE8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BD1860F-B260-57CE-E12B-2C94860319E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F745C9F-D94D-E5D3-B73A-20621FA536D5}"/>
              </a:ext>
            </a:extLst>
          </p:cNvPr>
          <p:cNvSpPr>
            <a:spLocks noGrp="1"/>
          </p:cNvSpPr>
          <p:nvPr>
            <p:ph type="dt" sz="half" idx="10"/>
          </p:nvPr>
        </p:nvSpPr>
        <p:spPr/>
        <p:txBody>
          <a:bodyPr/>
          <a:lstStyle/>
          <a:p>
            <a:fld id="{FE7E3940-CA92-4FEE-A698-62CF7BC5AC36}" type="datetimeFigureOut">
              <a:rPr lang="en-US" dirty="0"/>
              <a:t>8/13/2024</a:t>
            </a:fld>
            <a:endParaRPr lang="en-US" dirty="0"/>
          </a:p>
        </p:txBody>
      </p:sp>
      <p:sp>
        <p:nvSpPr>
          <p:cNvPr id="5" name="Footer Placeholder 4">
            <a:extLst>
              <a:ext uri="{FF2B5EF4-FFF2-40B4-BE49-F238E27FC236}">
                <a16:creationId xmlns:a16="http://schemas.microsoft.com/office/drawing/2014/main" id="{E5FAB243-BB42-966A-4708-15C9B11D6885}"/>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D5C3A3BD-2CC5-03D3-4CD6-E31A55BA2D23}"/>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4168237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8633-AC3B-E617-1C54-84932DDD72E5}"/>
              </a:ext>
            </a:extLst>
          </p:cNvPr>
          <p:cNvSpPr>
            <a:spLocks noGrp="1"/>
          </p:cNvSpPr>
          <p:nvPr>
            <p:ph type="title"/>
          </p:nvPr>
        </p:nvSpPr>
        <p:spPr>
          <a:xfrm>
            <a:off x="1474236" y="1514688"/>
            <a:ext cx="8584164" cy="3138875"/>
          </a:xfrm>
        </p:spPr>
        <p:txBody>
          <a:bodyPr anchor="b">
            <a:normAutofit/>
          </a:bodyPr>
          <a:lstStyle>
            <a:lvl1pPr>
              <a:defRPr sz="3600" cap="all" spc="300" baseline="0"/>
            </a:lvl1pPr>
          </a:lstStyle>
          <a:p>
            <a:r>
              <a:rPr lang="en-US" dirty="0"/>
              <a:t>Click to edit Master title style</a:t>
            </a:r>
          </a:p>
        </p:txBody>
      </p:sp>
      <p:sp>
        <p:nvSpPr>
          <p:cNvPr id="3" name="Text Placeholder 2">
            <a:extLst>
              <a:ext uri="{FF2B5EF4-FFF2-40B4-BE49-F238E27FC236}">
                <a16:creationId xmlns:a16="http://schemas.microsoft.com/office/drawing/2014/main" id="{CF68C242-ECAB-AEC3-7E9B-F9854AF31CD2}"/>
              </a:ext>
            </a:extLst>
          </p:cNvPr>
          <p:cNvSpPr>
            <a:spLocks noGrp="1"/>
          </p:cNvSpPr>
          <p:nvPr>
            <p:ph type="body" idx="1"/>
          </p:nvPr>
        </p:nvSpPr>
        <p:spPr>
          <a:xfrm>
            <a:off x="1474236" y="4963885"/>
            <a:ext cx="8584165" cy="1125765"/>
          </a:xfrm>
        </p:spPr>
        <p:txBody>
          <a:bodyPr>
            <a:normAutofit/>
          </a:bodyPr>
          <a:lstStyle>
            <a:lvl1pPr marL="0" indent="0">
              <a:buNone/>
              <a:defRPr sz="1600" cap="all" spc="300" baseline="0">
                <a:solidFill>
                  <a:schemeClr val="tx2"/>
                </a:solidFill>
              </a:defRPr>
            </a:lvl1pPr>
            <a:lvl2pPr marL="457200" indent="0">
              <a:buNone/>
              <a:defRPr sz="1600">
                <a:solidFill>
                  <a:schemeClr val="tx1">
                    <a:tint val="82000"/>
                  </a:schemeClr>
                </a:solidFill>
              </a:defRPr>
            </a:lvl2pPr>
            <a:lvl3pPr marL="914400" indent="0">
              <a:buNone/>
              <a:defRPr sz="16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20D9B82-EEF4-2CD7-61FE-BAFB2B96D641}"/>
              </a:ext>
            </a:extLst>
          </p:cNvPr>
          <p:cNvSpPr>
            <a:spLocks noGrp="1"/>
          </p:cNvSpPr>
          <p:nvPr>
            <p:ph type="dt" sz="half" idx="10"/>
          </p:nvPr>
        </p:nvSpPr>
        <p:spPr/>
        <p:txBody>
          <a:bodyPr/>
          <a:lstStyle/>
          <a:p>
            <a:fld id="{E33CD641-6C35-45D1-9313-2719E9EA8AD8}" type="datetimeFigureOut">
              <a:rPr lang="en-US" dirty="0"/>
              <a:t>8/13/2024</a:t>
            </a:fld>
            <a:endParaRPr lang="en-US" dirty="0"/>
          </a:p>
        </p:txBody>
      </p:sp>
      <p:sp>
        <p:nvSpPr>
          <p:cNvPr id="5" name="Footer Placeholder 4">
            <a:extLst>
              <a:ext uri="{FF2B5EF4-FFF2-40B4-BE49-F238E27FC236}">
                <a16:creationId xmlns:a16="http://schemas.microsoft.com/office/drawing/2014/main" id="{59A222B6-F7A8-70A5-B023-FCAD5D7C4BB1}"/>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4E85D758-2E38-8A8D-75BC-667F6A23B95B}"/>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1295235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0DFF-11BD-F5F4-35D4-1986ABBD3675}"/>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5D1279-E9A9-702E-144D-61114B788E88}"/>
              </a:ext>
            </a:extLst>
          </p:cNvPr>
          <p:cNvSpPr>
            <a:spLocks noGrp="1"/>
          </p:cNvSpPr>
          <p:nvPr>
            <p:ph sz="half" idx="1"/>
          </p:nvPr>
        </p:nvSpPr>
        <p:spPr>
          <a:xfrm>
            <a:off x="877824" y="2159175"/>
            <a:ext cx="4977453" cy="40177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584E624-7A76-56EC-FA0D-E2AA8EF9B951}"/>
              </a:ext>
            </a:extLst>
          </p:cNvPr>
          <p:cNvSpPr>
            <a:spLocks noGrp="1"/>
          </p:cNvSpPr>
          <p:nvPr>
            <p:ph sz="half" idx="2"/>
          </p:nvPr>
        </p:nvSpPr>
        <p:spPr>
          <a:xfrm>
            <a:off x="6328391" y="2159175"/>
            <a:ext cx="4985785" cy="40177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99D7DF5-30AD-AE47-D516-5CEE82770734}"/>
              </a:ext>
            </a:extLst>
          </p:cNvPr>
          <p:cNvSpPr>
            <a:spLocks noGrp="1"/>
          </p:cNvSpPr>
          <p:nvPr>
            <p:ph type="dt" sz="half" idx="10"/>
          </p:nvPr>
        </p:nvSpPr>
        <p:spPr/>
        <p:txBody>
          <a:bodyPr/>
          <a:lstStyle/>
          <a:p>
            <a:fld id="{35301268-3A74-4110-8F08-063DFB8BB885}" type="datetimeFigureOut">
              <a:rPr lang="en-US" dirty="0"/>
              <a:t>8/13/2024</a:t>
            </a:fld>
            <a:endParaRPr lang="en-US" dirty="0"/>
          </a:p>
        </p:txBody>
      </p:sp>
      <p:sp>
        <p:nvSpPr>
          <p:cNvPr id="6" name="Footer Placeholder 5">
            <a:extLst>
              <a:ext uri="{FF2B5EF4-FFF2-40B4-BE49-F238E27FC236}">
                <a16:creationId xmlns:a16="http://schemas.microsoft.com/office/drawing/2014/main" id="{8B05C503-B649-B083-6341-F6E376AF8C72}"/>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1E53EA35-CF5A-DB36-8B14-5C184B6F14D3}"/>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312043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A3D8-FDD9-329B-BCC6-BBF47F01BEE2}"/>
              </a:ext>
            </a:extLst>
          </p:cNvPr>
          <p:cNvSpPr>
            <a:spLocks noGrp="1"/>
          </p:cNvSpPr>
          <p:nvPr>
            <p:ph type="title"/>
          </p:nvPr>
        </p:nvSpPr>
        <p:spPr>
          <a:xfrm>
            <a:off x="881348" y="602671"/>
            <a:ext cx="10429303" cy="76892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2EEF7DC-0699-CB3C-A7CB-39035D89A4A5}"/>
              </a:ext>
            </a:extLst>
          </p:cNvPr>
          <p:cNvSpPr>
            <a:spLocks noGrp="1"/>
          </p:cNvSpPr>
          <p:nvPr>
            <p:ph type="body" idx="1"/>
          </p:nvPr>
        </p:nvSpPr>
        <p:spPr>
          <a:xfrm>
            <a:off x="881349" y="1696325"/>
            <a:ext cx="4963538" cy="647700"/>
          </a:xfrm>
        </p:spPr>
        <p:txBody>
          <a:bodyPr anchor="b">
            <a:noAutofit/>
          </a:bodyPr>
          <a:lstStyle>
            <a:lvl1pPr marL="0" indent="0">
              <a:buNone/>
              <a:defRPr sz="1400" b="1" cap="all" spc="300" baseline="0"/>
            </a:lvl1pPr>
            <a:lvl2pPr marL="457200" indent="0">
              <a:buNone/>
              <a:defRPr sz="1400" b="1"/>
            </a:lvl2pPr>
            <a:lvl3pPr marL="914400" indent="0">
              <a:buNone/>
              <a:defRPr sz="1400" b="1"/>
            </a:lvl3pPr>
            <a:lvl4pPr marL="1371600" indent="0">
              <a:buNone/>
              <a:defRPr sz="1400" b="1"/>
            </a:lvl4pPr>
            <a:lvl5pPr marL="1828800" indent="0">
              <a:buNone/>
              <a:defRPr sz="1400" b="1"/>
            </a:lvl5pPr>
            <a:lvl6pPr marL="2286000" indent="0">
              <a:buNone/>
              <a:defRPr sz="1400" b="1"/>
            </a:lvl6pPr>
            <a:lvl7pPr marL="2743200" indent="0">
              <a:buNone/>
              <a:defRPr sz="1400" b="1"/>
            </a:lvl7pPr>
            <a:lvl8pPr marL="3200400" indent="0">
              <a:buNone/>
              <a:defRPr sz="1400" b="1"/>
            </a:lvl8pPr>
            <a:lvl9pPr marL="3657600" indent="0">
              <a:buNone/>
              <a:defRPr sz="14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D252EB40-99E1-CCA4-BAFA-F51AA56CF295}"/>
              </a:ext>
            </a:extLst>
          </p:cNvPr>
          <p:cNvSpPr>
            <a:spLocks noGrp="1"/>
          </p:cNvSpPr>
          <p:nvPr>
            <p:ph sz="half" idx="2"/>
          </p:nvPr>
        </p:nvSpPr>
        <p:spPr>
          <a:xfrm>
            <a:off x="881349" y="2344025"/>
            <a:ext cx="4963538" cy="3833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38979BC-6B50-751D-D569-F360938B05C8}"/>
              </a:ext>
            </a:extLst>
          </p:cNvPr>
          <p:cNvSpPr>
            <a:spLocks noGrp="1"/>
          </p:cNvSpPr>
          <p:nvPr>
            <p:ph type="body" sz="quarter" idx="3"/>
          </p:nvPr>
        </p:nvSpPr>
        <p:spPr>
          <a:xfrm>
            <a:off x="6322669" y="1696325"/>
            <a:ext cx="4987982" cy="647700"/>
          </a:xfrm>
        </p:spPr>
        <p:txBody>
          <a:bodyPr anchor="b">
            <a:noAutofit/>
          </a:bodyPr>
          <a:lstStyle>
            <a:lvl1pPr marL="0" indent="0">
              <a:buNone/>
              <a:defRPr sz="1400" b="1" cap="all" spc="300" baseline="0"/>
            </a:lvl1pPr>
            <a:lvl2pPr marL="457200" indent="0">
              <a:buNone/>
              <a:defRPr sz="1400" b="1"/>
            </a:lvl2pPr>
            <a:lvl3pPr marL="914400" indent="0">
              <a:buNone/>
              <a:defRPr sz="1400" b="1"/>
            </a:lvl3pPr>
            <a:lvl4pPr marL="1371600" indent="0">
              <a:buNone/>
              <a:defRPr sz="1400" b="1"/>
            </a:lvl4pPr>
            <a:lvl5pPr marL="1828800" indent="0">
              <a:buNone/>
              <a:defRPr sz="1400" b="1"/>
            </a:lvl5pPr>
            <a:lvl6pPr marL="2286000" indent="0">
              <a:buNone/>
              <a:defRPr sz="1400" b="1"/>
            </a:lvl6pPr>
            <a:lvl7pPr marL="2743200" indent="0">
              <a:buNone/>
              <a:defRPr sz="1400" b="1"/>
            </a:lvl7pPr>
            <a:lvl8pPr marL="3200400" indent="0">
              <a:buNone/>
              <a:defRPr sz="1400" b="1"/>
            </a:lvl8pPr>
            <a:lvl9pPr marL="3657600" indent="0">
              <a:buNone/>
              <a:defRPr sz="14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4A3A26F-230E-2D25-6BDC-6ECA00FAEFD5}"/>
              </a:ext>
            </a:extLst>
          </p:cNvPr>
          <p:cNvSpPr>
            <a:spLocks noGrp="1"/>
          </p:cNvSpPr>
          <p:nvPr>
            <p:ph sz="quarter" idx="4"/>
          </p:nvPr>
        </p:nvSpPr>
        <p:spPr>
          <a:xfrm>
            <a:off x="6322669" y="2344025"/>
            <a:ext cx="4987982" cy="3833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8182A01-DE7C-3BA4-96FF-CDEF2F608FCA}"/>
              </a:ext>
            </a:extLst>
          </p:cNvPr>
          <p:cNvSpPr>
            <a:spLocks noGrp="1"/>
          </p:cNvSpPr>
          <p:nvPr>
            <p:ph type="dt" sz="half" idx="10"/>
          </p:nvPr>
        </p:nvSpPr>
        <p:spPr/>
        <p:txBody>
          <a:bodyPr/>
          <a:lstStyle/>
          <a:p>
            <a:fld id="{BF91C1AF-C1FB-48A7-98B4-E595E63F6614}" type="datetimeFigureOut">
              <a:rPr lang="en-US" dirty="0"/>
              <a:t>8/13/2024</a:t>
            </a:fld>
            <a:endParaRPr lang="en-US" dirty="0"/>
          </a:p>
        </p:txBody>
      </p:sp>
      <p:sp>
        <p:nvSpPr>
          <p:cNvPr id="8" name="Footer Placeholder 7">
            <a:extLst>
              <a:ext uri="{FF2B5EF4-FFF2-40B4-BE49-F238E27FC236}">
                <a16:creationId xmlns:a16="http://schemas.microsoft.com/office/drawing/2014/main" id="{6FCAA828-0166-8ECD-BCE8-654BEFDD7155}"/>
              </a:ext>
            </a:extLst>
          </p:cNvPr>
          <p:cNvSpPr>
            <a:spLocks noGrp="1"/>
          </p:cNvSpPr>
          <p:nvPr>
            <p:ph type="ftr" sz="quarter" idx="11"/>
          </p:nvPr>
        </p:nvSpPr>
        <p:spPr/>
        <p:txBody>
          <a:bodyPr/>
          <a:lstStyle/>
          <a:p>
            <a:r>
              <a:rPr lang="en-US" dirty="0"/>
              <a:t>
              </a:t>
            </a:r>
          </a:p>
        </p:txBody>
      </p:sp>
      <p:sp>
        <p:nvSpPr>
          <p:cNvPr id="9" name="Slide Number Placeholder 8">
            <a:extLst>
              <a:ext uri="{FF2B5EF4-FFF2-40B4-BE49-F238E27FC236}">
                <a16:creationId xmlns:a16="http://schemas.microsoft.com/office/drawing/2014/main" id="{7690C0D2-459A-04AA-FD90-7687D2FE8A9D}"/>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832281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D549F-FA71-857F-E02E-3CB63CE683E2}"/>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F569611-F911-D3D4-B613-ACCDA56C45D2}"/>
              </a:ext>
            </a:extLst>
          </p:cNvPr>
          <p:cNvSpPr>
            <a:spLocks noGrp="1"/>
          </p:cNvSpPr>
          <p:nvPr>
            <p:ph type="dt" sz="half" idx="10"/>
          </p:nvPr>
        </p:nvSpPr>
        <p:spPr/>
        <p:txBody>
          <a:bodyPr/>
          <a:lstStyle/>
          <a:p>
            <a:fld id="{97144C44-5F8C-4BEA-BBCE-8694F126DC43}" type="datetimeFigureOut">
              <a:rPr lang="en-US" dirty="0"/>
              <a:t>8/13/2024</a:t>
            </a:fld>
            <a:endParaRPr lang="en-US" dirty="0"/>
          </a:p>
        </p:txBody>
      </p:sp>
      <p:sp>
        <p:nvSpPr>
          <p:cNvPr id="4" name="Footer Placeholder 3">
            <a:extLst>
              <a:ext uri="{FF2B5EF4-FFF2-40B4-BE49-F238E27FC236}">
                <a16:creationId xmlns:a16="http://schemas.microsoft.com/office/drawing/2014/main" id="{F6EA1961-0B6B-8FEB-F2CB-C42E90EF2DFD}"/>
              </a:ext>
            </a:extLst>
          </p:cNvPr>
          <p:cNvSpPr>
            <a:spLocks noGrp="1"/>
          </p:cNvSpPr>
          <p:nvPr>
            <p:ph type="ftr"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F42AA80E-3139-9F1B-9C3E-2A76628CF4F8}"/>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2513341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F54789-9F96-511A-0FB6-24F6A8418C72}"/>
              </a:ext>
            </a:extLst>
          </p:cNvPr>
          <p:cNvSpPr>
            <a:spLocks noGrp="1"/>
          </p:cNvSpPr>
          <p:nvPr>
            <p:ph type="dt" sz="half" idx="10"/>
          </p:nvPr>
        </p:nvSpPr>
        <p:spPr/>
        <p:txBody>
          <a:bodyPr/>
          <a:lstStyle/>
          <a:p>
            <a:fld id="{039E56F9-C8F2-4EF7-8042-704C94FF2795}" type="datetimeFigureOut">
              <a:rPr lang="en-US" dirty="0"/>
              <a:t>8/13/2024</a:t>
            </a:fld>
            <a:endParaRPr lang="en-US" dirty="0"/>
          </a:p>
        </p:txBody>
      </p:sp>
      <p:sp>
        <p:nvSpPr>
          <p:cNvPr id="3" name="Footer Placeholder 2">
            <a:extLst>
              <a:ext uri="{FF2B5EF4-FFF2-40B4-BE49-F238E27FC236}">
                <a16:creationId xmlns:a16="http://schemas.microsoft.com/office/drawing/2014/main" id="{8B780399-ADEF-8F74-9F59-6AD804C9393E}"/>
              </a:ext>
            </a:extLst>
          </p:cNvPr>
          <p:cNvSpPr>
            <a:spLocks noGrp="1"/>
          </p:cNvSpPr>
          <p:nvPr>
            <p:ph type="ftr" sz="quarter" idx="11"/>
          </p:nvPr>
        </p:nvSpPr>
        <p:spPr/>
        <p:txBody>
          <a:bodyPr/>
          <a:lstStyle/>
          <a:p>
            <a:r>
              <a:rPr lang="en-US" dirty="0"/>
              <a:t>
              </a:t>
            </a:r>
          </a:p>
        </p:txBody>
      </p:sp>
      <p:sp>
        <p:nvSpPr>
          <p:cNvPr id="4" name="Slide Number Placeholder 3">
            <a:extLst>
              <a:ext uri="{FF2B5EF4-FFF2-40B4-BE49-F238E27FC236}">
                <a16:creationId xmlns:a16="http://schemas.microsoft.com/office/drawing/2014/main" id="{95B6A34F-ABAB-9C4E-38A1-C6EEB944B97C}"/>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2062227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3917-2BF6-1CE2-F34B-49F0D09A1B91}"/>
              </a:ext>
            </a:extLst>
          </p:cNvPr>
          <p:cNvSpPr>
            <a:spLocks noGrp="1"/>
          </p:cNvSpPr>
          <p:nvPr>
            <p:ph type="title"/>
          </p:nvPr>
        </p:nvSpPr>
        <p:spPr>
          <a:xfrm>
            <a:off x="839788" y="807868"/>
            <a:ext cx="3640713" cy="2062594"/>
          </a:xfrm>
        </p:spPr>
        <p:txBody>
          <a:bodyPr anchor="t">
            <a:norm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40815B8F-A9F3-8583-FFF1-175021F17AF0}"/>
              </a:ext>
            </a:extLst>
          </p:cNvPr>
          <p:cNvSpPr>
            <a:spLocks noGrp="1"/>
          </p:cNvSpPr>
          <p:nvPr>
            <p:ph idx="1"/>
          </p:nvPr>
        </p:nvSpPr>
        <p:spPr>
          <a:xfrm>
            <a:off x="5432898" y="807867"/>
            <a:ext cx="5922489" cy="505318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C5D90AFF-A949-CE9E-6B94-C1B619612915}"/>
              </a:ext>
            </a:extLst>
          </p:cNvPr>
          <p:cNvSpPr>
            <a:spLocks noGrp="1"/>
          </p:cNvSpPr>
          <p:nvPr>
            <p:ph type="body" sz="half" idx="2"/>
          </p:nvPr>
        </p:nvSpPr>
        <p:spPr>
          <a:xfrm>
            <a:off x="839788" y="3000652"/>
            <a:ext cx="3640713"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DA95267E-088F-FB9A-9469-551890F29F01}"/>
              </a:ext>
            </a:extLst>
          </p:cNvPr>
          <p:cNvSpPr>
            <a:spLocks noGrp="1"/>
          </p:cNvSpPr>
          <p:nvPr>
            <p:ph type="dt" sz="half" idx="10"/>
          </p:nvPr>
        </p:nvSpPr>
        <p:spPr/>
        <p:txBody>
          <a:bodyPr/>
          <a:lstStyle/>
          <a:p>
            <a:fld id="{4F6932DF-953D-44BD-83F8-5D8DA76EA12A}" type="datetimeFigureOut">
              <a:rPr lang="en-US" dirty="0"/>
              <a:t>8/13/2024</a:t>
            </a:fld>
            <a:endParaRPr lang="en-US" dirty="0"/>
          </a:p>
        </p:txBody>
      </p:sp>
      <p:sp>
        <p:nvSpPr>
          <p:cNvPr id="6" name="Footer Placeholder 5">
            <a:extLst>
              <a:ext uri="{FF2B5EF4-FFF2-40B4-BE49-F238E27FC236}">
                <a16:creationId xmlns:a16="http://schemas.microsoft.com/office/drawing/2014/main" id="{38EA3FFC-B3A6-C0B6-5DAE-70BE0D6FBD69}"/>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B108D35F-BC2E-8D14-060F-449CBAF7C0D2}"/>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3158780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09ED-ED97-A3CE-5569-77B45F41450A}"/>
              </a:ext>
            </a:extLst>
          </p:cNvPr>
          <p:cNvSpPr>
            <a:spLocks noGrp="1"/>
          </p:cNvSpPr>
          <p:nvPr>
            <p:ph type="title"/>
          </p:nvPr>
        </p:nvSpPr>
        <p:spPr>
          <a:xfrm>
            <a:off x="839788" y="820881"/>
            <a:ext cx="3639312" cy="2062595"/>
          </a:xfrm>
        </p:spPr>
        <p:txBody>
          <a:bodyPr anchor="t">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0683BB3A-9E24-DE4C-9619-1502F1B6F389}"/>
              </a:ext>
            </a:extLst>
          </p:cNvPr>
          <p:cNvSpPr>
            <a:spLocks noGrp="1" noChangeAspect="1"/>
          </p:cNvSpPr>
          <p:nvPr>
            <p:ph type="pic" idx="1"/>
          </p:nvPr>
        </p:nvSpPr>
        <p:spPr>
          <a:xfrm>
            <a:off x="5247408" y="919595"/>
            <a:ext cx="6107979" cy="501361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94B4CE1F-29E0-88BB-8489-E58236B8B17B}"/>
              </a:ext>
            </a:extLst>
          </p:cNvPr>
          <p:cNvSpPr>
            <a:spLocks noGrp="1"/>
          </p:cNvSpPr>
          <p:nvPr>
            <p:ph type="body" sz="half" idx="2"/>
          </p:nvPr>
        </p:nvSpPr>
        <p:spPr>
          <a:xfrm>
            <a:off x="839788" y="3000652"/>
            <a:ext cx="3643889"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24B7212-6816-FFD1-50B2-58844AD38E26}"/>
              </a:ext>
            </a:extLst>
          </p:cNvPr>
          <p:cNvSpPr>
            <a:spLocks noGrp="1"/>
          </p:cNvSpPr>
          <p:nvPr>
            <p:ph type="dt" sz="half" idx="10"/>
          </p:nvPr>
        </p:nvSpPr>
        <p:spPr/>
        <p:txBody>
          <a:bodyPr/>
          <a:lstStyle/>
          <a:p>
            <a:fld id="{352F326D-65F4-4B2F-9A62-9E4BD9402C47}" type="datetimeFigureOut">
              <a:rPr lang="en-US" dirty="0"/>
              <a:t>8/13/2024</a:t>
            </a:fld>
            <a:endParaRPr lang="en-US" dirty="0"/>
          </a:p>
        </p:txBody>
      </p:sp>
      <p:sp>
        <p:nvSpPr>
          <p:cNvPr id="6" name="Footer Placeholder 5">
            <a:extLst>
              <a:ext uri="{FF2B5EF4-FFF2-40B4-BE49-F238E27FC236}">
                <a16:creationId xmlns:a16="http://schemas.microsoft.com/office/drawing/2014/main" id="{A2417744-5A24-B7B7-5FD6-E98E60832F27}"/>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14CDA4D1-A71D-A7A6-3D0C-294E5D280BE8}"/>
              </a:ext>
            </a:extLst>
          </p:cNvPr>
          <p:cNvSpPr>
            <a:spLocks noGrp="1"/>
          </p:cNvSpPr>
          <p:nvPr>
            <p:ph type="sldNum" sz="quarter" idx="12"/>
          </p:nvPr>
        </p:nvSpPr>
        <p:spPr/>
        <p:txBody>
          <a:bodyPr/>
          <a:lstStyle/>
          <a:p>
            <a:fld id="{5E4DE196-8A13-4FF7-A07E-102851959EAB}" type="slidenum">
              <a:rPr lang="en-US" dirty="0"/>
              <a:t>‹#›</a:t>
            </a:fld>
            <a:endParaRPr lang="en-US" dirty="0"/>
          </a:p>
        </p:txBody>
      </p:sp>
    </p:spTree>
    <p:extLst>
      <p:ext uri="{BB962C8B-B14F-4D97-AF65-F5344CB8AC3E}">
        <p14:creationId xmlns:p14="http://schemas.microsoft.com/office/powerpoint/2010/main" val="6659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858A62-FE72-978B-BE71-05908D82E1A4}"/>
              </a:ext>
            </a:extLst>
          </p:cNvPr>
          <p:cNvSpPr/>
          <p:nvPr/>
        </p:nvSpPr>
        <p:spPr>
          <a:xfrm>
            <a:off x="0" y="0"/>
            <a:ext cx="12192000" cy="6860161"/>
          </a:xfrm>
          <a:prstGeom prst="rect">
            <a:avLst/>
          </a:prstGeom>
          <a:solidFill>
            <a:schemeClr val="bg2">
              <a:lumMod val="75000"/>
              <a:alpha val="15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sp>
      <p:sp>
        <p:nvSpPr>
          <p:cNvPr id="2" name="Title Placeholder 1">
            <a:extLst>
              <a:ext uri="{FF2B5EF4-FFF2-40B4-BE49-F238E27FC236}">
                <a16:creationId xmlns:a16="http://schemas.microsoft.com/office/drawing/2014/main" id="{5BFA14B7-4740-5D9F-6489-BAD00C3E0D68}"/>
              </a:ext>
            </a:extLst>
          </p:cNvPr>
          <p:cNvSpPr>
            <a:spLocks noGrp="1"/>
          </p:cNvSpPr>
          <p:nvPr>
            <p:ph type="title"/>
          </p:nvPr>
        </p:nvSpPr>
        <p:spPr>
          <a:xfrm>
            <a:off x="871108" y="588245"/>
            <a:ext cx="10449784" cy="1265928"/>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90487F-803F-C5AF-BD93-39C0FC738963}"/>
              </a:ext>
            </a:extLst>
          </p:cNvPr>
          <p:cNvSpPr>
            <a:spLocks noGrp="1"/>
          </p:cNvSpPr>
          <p:nvPr>
            <p:ph type="body" idx="1"/>
          </p:nvPr>
        </p:nvSpPr>
        <p:spPr>
          <a:xfrm>
            <a:off x="877824" y="2157984"/>
            <a:ext cx="10442448" cy="39038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86FCEF-4EDF-C2EF-7D81-FEFF7042F350}"/>
              </a:ext>
            </a:extLst>
          </p:cNvPr>
          <p:cNvSpPr>
            <a:spLocks noGrp="1"/>
          </p:cNvSpPr>
          <p:nvPr>
            <p:ph type="dt" sz="half" idx="2"/>
          </p:nvPr>
        </p:nvSpPr>
        <p:spPr>
          <a:xfrm>
            <a:off x="877824" y="6356350"/>
            <a:ext cx="2743200" cy="365125"/>
          </a:xfrm>
          <a:prstGeom prst="rect">
            <a:avLst/>
          </a:prstGeom>
        </p:spPr>
        <p:txBody>
          <a:bodyPr vert="horz" lIns="91440" tIns="45720" rIns="91440" bIns="45720" rtlCol="0" anchor="ctr"/>
          <a:lstStyle>
            <a:lvl1pPr algn="l">
              <a:defRPr sz="800" cap="all" spc="300" baseline="0">
                <a:solidFill>
                  <a:schemeClr val="tx2"/>
                </a:solidFill>
              </a:defRPr>
            </a:lvl1pPr>
          </a:lstStyle>
          <a:p>
            <a:fld id="{F9B0CB28-85DB-480B-8C99-FD493ACC7120}" type="datetimeFigureOut">
              <a:rPr lang="en-US" dirty="0"/>
              <a:t>8/13/2024</a:t>
            </a:fld>
            <a:endParaRPr lang="en-US" dirty="0"/>
          </a:p>
        </p:txBody>
      </p:sp>
      <p:sp>
        <p:nvSpPr>
          <p:cNvPr id="5" name="Footer Placeholder 4">
            <a:extLst>
              <a:ext uri="{FF2B5EF4-FFF2-40B4-BE49-F238E27FC236}">
                <a16:creationId xmlns:a16="http://schemas.microsoft.com/office/drawing/2014/main" id="{9A4663BC-4D46-C74D-DDF2-9D25B4D96F9B}"/>
              </a:ext>
            </a:extLst>
          </p:cNvPr>
          <p:cNvSpPr>
            <a:spLocks noGrp="1"/>
          </p:cNvSpPr>
          <p:nvPr>
            <p:ph type="ftr" sz="quarter" idx="3"/>
          </p:nvPr>
        </p:nvSpPr>
        <p:spPr>
          <a:xfrm>
            <a:off x="7132320" y="6356350"/>
            <a:ext cx="4297680" cy="365125"/>
          </a:xfrm>
          <a:prstGeom prst="rect">
            <a:avLst/>
          </a:prstGeom>
        </p:spPr>
        <p:txBody>
          <a:bodyPr vert="horz" lIns="91440" tIns="45720" rIns="91440" bIns="45720" rtlCol="0" anchor="ctr"/>
          <a:lstStyle>
            <a:lvl1pPr algn="r">
              <a:defRPr sz="800" cap="all" spc="300" baseline="0">
                <a:solidFill>
                  <a:schemeClr val="tx2"/>
                </a:solidFill>
              </a:defRPr>
            </a:lvl1pPr>
          </a:lstStyle>
          <a:p>
            <a:r>
              <a:rPr lang="en-US" dirty="0"/>
              <a:t>
              </a:t>
            </a:r>
          </a:p>
        </p:txBody>
      </p:sp>
      <p:sp>
        <p:nvSpPr>
          <p:cNvPr id="6" name="Slide Number Placeholder 5">
            <a:extLst>
              <a:ext uri="{FF2B5EF4-FFF2-40B4-BE49-F238E27FC236}">
                <a16:creationId xmlns:a16="http://schemas.microsoft.com/office/drawing/2014/main" id="{B71B4EAE-CB5C-D14B-77EF-7B155FA68353}"/>
              </a:ext>
            </a:extLst>
          </p:cNvPr>
          <p:cNvSpPr>
            <a:spLocks noGrp="1"/>
          </p:cNvSpPr>
          <p:nvPr>
            <p:ph type="sldNum" sz="quarter" idx="4"/>
          </p:nvPr>
        </p:nvSpPr>
        <p:spPr>
          <a:xfrm>
            <a:off x="11429999" y="6356350"/>
            <a:ext cx="521207" cy="365125"/>
          </a:xfrm>
          <a:prstGeom prst="rect">
            <a:avLst/>
          </a:prstGeom>
        </p:spPr>
        <p:txBody>
          <a:bodyPr vert="horz" lIns="91440" tIns="45720" rIns="91440" bIns="45720" rtlCol="0" anchor="ctr"/>
          <a:lstStyle>
            <a:lvl1pPr algn="r">
              <a:defRPr sz="1400">
                <a:solidFill>
                  <a:schemeClr val="tx2"/>
                </a:solidFill>
                <a:latin typeface="+mj-lt"/>
              </a:defRPr>
            </a:lvl1pPr>
          </a:lstStyle>
          <a:p>
            <a:fld id="{5E4DE196-8A13-4FF7-A07E-102851959EAB}" type="slidenum">
              <a:rPr lang="en-US" dirty="0"/>
              <a:pPr/>
              <a:t>‹#›</a:t>
            </a:fld>
            <a:endParaRPr lang="en-US" dirty="0"/>
          </a:p>
        </p:txBody>
      </p:sp>
    </p:spTree>
    <p:extLst>
      <p:ext uri="{BB962C8B-B14F-4D97-AF65-F5344CB8AC3E}">
        <p14:creationId xmlns:p14="http://schemas.microsoft.com/office/powerpoint/2010/main" val="95165136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p:txStyles>
    <p:title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guide id="5" orient="horz" pos="3816">
          <p15:clr>
            <a:srgbClr val="F26B43"/>
          </p15:clr>
        </p15:guide>
        <p15:guide id="6" orient="horz" pos="11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6D1AC-9F46-9051-79B8-C941C5A13370}"/>
              </a:ext>
            </a:extLst>
          </p:cNvPr>
          <p:cNvSpPr>
            <a:spLocks noGrp="1"/>
          </p:cNvSpPr>
          <p:nvPr>
            <p:ph type="ctrTitle"/>
          </p:nvPr>
        </p:nvSpPr>
        <p:spPr/>
        <p:txBody>
          <a:bodyPr/>
          <a:lstStyle/>
          <a:p>
            <a:r>
              <a:rPr lang="en-US" dirty="0"/>
              <a:t>Project 2</a:t>
            </a:r>
          </a:p>
        </p:txBody>
      </p:sp>
      <p:sp>
        <p:nvSpPr>
          <p:cNvPr id="3" name="Subtitle 2">
            <a:extLst>
              <a:ext uri="{FF2B5EF4-FFF2-40B4-BE49-F238E27FC236}">
                <a16:creationId xmlns:a16="http://schemas.microsoft.com/office/drawing/2014/main" id="{D1B28F3F-8405-5039-4DA4-1A6F79CE84B6}"/>
              </a:ext>
            </a:extLst>
          </p:cNvPr>
          <p:cNvSpPr>
            <a:spLocks noGrp="1"/>
          </p:cNvSpPr>
          <p:nvPr>
            <p:ph type="subTitle" idx="1"/>
          </p:nvPr>
        </p:nvSpPr>
        <p:spPr/>
        <p:txBody>
          <a:bodyPr>
            <a:normAutofit lnSpcReduction="10000"/>
          </a:bodyPr>
          <a:lstStyle/>
          <a:p>
            <a:r>
              <a:rPr lang="en-US" dirty="0"/>
              <a:t>Darryl Bunn</a:t>
            </a:r>
          </a:p>
          <a:p>
            <a:r>
              <a:rPr lang="en-US" dirty="0"/>
              <a:t>Antonio Gomez</a:t>
            </a:r>
          </a:p>
          <a:p>
            <a:r>
              <a:rPr lang="en-US" dirty="0"/>
              <a:t>Robert Riggs</a:t>
            </a:r>
          </a:p>
          <a:p>
            <a:r>
              <a:rPr lang="en-US" dirty="0"/>
              <a:t>Jonathan Torres</a:t>
            </a:r>
          </a:p>
        </p:txBody>
      </p:sp>
      <p:pic>
        <p:nvPicPr>
          <p:cNvPr id="4" name="Graphic 3" descr="Bar chart outline">
            <a:extLst>
              <a:ext uri="{FF2B5EF4-FFF2-40B4-BE49-F238E27FC236}">
                <a16:creationId xmlns:a16="http://schemas.microsoft.com/office/drawing/2014/main" id="{5B162216-0D40-BD54-23DC-E4A1A33A7C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01234" y="2398337"/>
            <a:ext cx="4504440" cy="4480874"/>
          </a:xfrm>
          <a:prstGeom prst="rect">
            <a:avLst/>
          </a:prstGeom>
        </p:spPr>
      </p:pic>
      <p:pic>
        <p:nvPicPr>
          <p:cNvPr id="5" name="Graphic 4" descr="Bar chart outline">
            <a:extLst>
              <a:ext uri="{FF2B5EF4-FFF2-40B4-BE49-F238E27FC236}">
                <a16:creationId xmlns:a16="http://schemas.microsoft.com/office/drawing/2014/main" id="{E2837750-41A7-7B0B-4AF5-FC406DEA65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1459" y="2385191"/>
            <a:ext cx="4503204" cy="4505749"/>
          </a:xfrm>
          <a:prstGeom prst="rect">
            <a:avLst/>
          </a:prstGeom>
        </p:spPr>
      </p:pic>
    </p:spTree>
    <p:extLst>
      <p:ext uri="{BB962C8B-B14F-4D97-AF65-F5344CB8AC3E}">
        <p14:creationId xmlns:p14="http://schemas.microsoft.com/office/powerpoint/2010/main" val="3671933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222A17-A26A-A323-4E80-2A77C44F791A}"/>
              </a:ext>
            </a:extLst>
          </p:cNvPr>
          <p:cNvSpPr>
            <a:spLocks noGrp="1"/>
          </p:cNvSpPr>
          <p:nvPr>
            <p:ph type="dt" sz="half" idx="10"/>
          </p:nvPr>
        </p:nvSpPr>
        <p:spPr/>
        <p:txBody>
          <a:bodyPr/>
          <a:lstStyle/>
          <a:p>
            <a:fld id="{3C5B549F-B8A3-4BAE-AFA5-BC505DADD077}" type="datetime1">
              <a:t>8/13/2024</a:t>
            </a:fld>
            <a:endParaRPr lang="en-US" dirty="0"/>
          </a:p>
        </p:txBody>
      </p:sp>
      <p:sp>
        <p:nvSpPr>
          <p:cNvPr id="3" name="Footer Placeholder 2">
            <a:extLst>
              <a:ext uri="{FF2B5EF4-FFF2-40B4-BE49-F238E27FC236}">
                <a16:creationId xmlns:a16="http://schemas.microsoft.com/office/drawing/2014/main" id="{F21201C3-140A-542B-47DA-A7B196DA76CA}"/>
              </a:ext>
            </a:extLst>
          </p:cNvPr>
          <p:cNvSpPr>
            <a:spLocks noGrp="1"/>
          </p:cNvSpPr>
          <p:nvPr>
            <p:ph type="ftr" sz="quarter" idx="11"/>
          </p:nvPr>
        </p:nvSpPr>
        <p:spPr/>
        <p:txBody>
          <a:bodyPr/>
          <a:lstStyle/>
          <a:p>
            <a:r>
              <a:rPr lang="en-US" dirty="0"/>
              <a:t>
              </a:t>
            </a:r>
          </a:p>
        </p:txBody>
      </p:sp>
      <p:sp>
        <p:nvSpPr>
          <p:cNvPr id="4" name="Slide Number Placeholder 3">
            <a:extLst>
              <a:ext uri="{FF2B5EF4-FFF2-40B4-BE49-F238E27FC236}">
                <a16:creationId xmlns:a16="http://schemas.microsoft.com/office/drawing/2014/main" id="{20384886-6B4F-8C4F-E41A-94F0ABA277AE}"/>
              </a:ext>
            </a:extLst>
          </p:cNvPr>
          <p:cNvSpPr>
            <a:spLocks noGrp="1"/>
          </p:cNvSpPr>
          <p:nvPr>
            <p:ph type="sldNum" sz="quarter" idx="12"/>
          </p:nvPr>
        </p:nvSpPr>
        <p:spPr/>
        <p:txBody>
          <a:bodyPr/>
          <a:lstStyle/>
          <a:p>
            <a:fld id="{5E4DE196-8A13-4FF7-A07E-102851959EAB}" type="slidenum">
              <a:rPr lang="en-US" dirty="0"/>
              <a:t>10</a:t>
            </a:fld>
            <a:endParaRPr lang="en-US" dirty="0"/>
          </a:p>
        </p:txBody>
      </p:sp>
      <p:sp>
        <p:nvSpPr>
          <p:cNvPr id="6" name="Title 2">
            <a:extLst>
              <a:ext uri="{FF2B5EF4-FFF2-40B4-BE49-F238E27FC236}">
                <a16:creationId xmlns:a16="http://schemas.microsoft.com/office/drawing/2014/main" id="{EDEA433C-3300-28F4-FC60-4727C84C8D5F}"/>
              </a:ext>
            </a:extLst>
          </p:cNvPr>
          <p:cNvSpPr txBox="1">
            <a:spLocks/>
          </p:cNvSpPr>
          <p:nvPr/>
        </p:nvSpPr>
        <p:spPr>
          <a:xfrm>
            <a:off x="1036948" y="790805"/>
            <a:ext cx="10125958" cy="4406058"/>
          </a:xfrm>
          <a:prstGeom prst="rect">
            <a:avLst/>
          </a:prstGeom>
          <a:noFill/>
        </p:spPr>
        <p:txBody>
          <a:bodyPr lIns="91440" tIns="45720" rIns="91440" bIns="45720" anchor="b"/>
          <a:lst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a:lstStyle>
          <a:p>
            <a:pPr algn="ctr"/>
            <a:r>
              <a:rPr lang="en-US" sz="4800" dirty="0">
                <a:solidFill>
                  <a:schemeClr val="bg1">
                    <a:lumMod val="95000"/>
                  </a:schemeClr>
                </a:solidFill>
                <a:ea typeface="+mj-lt"/>
                <a:cs typeface="+mj-lt"/>
              </a:rPr>
              <a:t>How does the popularity of products change throughout the year?</a:t>
            </a:r>
          </a:p>
          <a:p>
            <a:endParaRPr lang="en-US" dirty="0"/>
          </a:p>
        </p:txBody>
      </p:sp>
    </p:spTree>
    <p:extLst>
      <p:ext uri="{BB962C8B-B14F-4D97-AF65-F5344CB8AC3E}">
        <p14:creationId xmlns:p14="http://schemas.microsoft.com/office/powerpoint/2010/main" val="2112792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A4448-7F49-6F2D-356C-E7926AD216CE}"/>
              </a:ext>
            </a:extLst>
          </p:cNvPr>
          <p:cNvSpPr>
            <a:spLocks noGrp="1"/>
          </p:cNvSpPr>
          <p:nvPr>
            <p:ph type="title"/>
          </p:nvPr>
        </p:nvSpPr>
        <p:spPr>
          <a:xfrm>
            <a:off x="838200" y="112206"/>
            <a:ext cx="10515600" cy="656279"/>
          </a:xfrm>
        </p:spPr>
        <p:txBody>
          <a:bodyPr>
            <a:normAutofit/>
          </a:bodyPr>
          <a:lstStyle/>
          <a:p>
            <a:pPr algn="ctr"/>
            <a:r>
              <a:rPr lang="en-US" sz="2800" dirty="0"/>
              <a:t>How does the popularity of products change throughout the year?</a:t>
            </a:r>
          </a:p>
        </p:txBody>
      </p:sp>
      <p:pic>
        <p:nvPicPr>
          <p:cNvPr id="7" name="Picture 6">
            <a:extLst>
              <a:ext uri="{FF2B5EF4-FFF2-40B4-BE49-F238E27FC236}">
                <a16:creationId xmlns:a16="http://schemas.microsoft.com/office/drawing/2014/main" id="{ED1EED13-149D-268C-3D9D-9BAF3EE256FF}"/>
              </a:ext>
            </a:extLst>
          </p:cNvPr>
          <p:cNvPicPr>
            <a:picLocks noChangeAspect="1"/>
          </p:cNvPicPr>
          <p:nvPr/>
        </p:nvPicPr>
        <p:blipFill>
          <a:blip r:embed="rId2"/>
          <a:stretch>
            <a:fillRect/>
          </a:stretch>
        </p:blipFill>
        <p:spPr>
          <a:xfrm>
            <a:off x="758950" y="768578"/>
            <a:ext cx="10674100" cy="5977216"/>
          </a:xfrm>
          <a:prstGeom prst="rect">
            <a:avLst/>
          </a:prstGeom>
        </p:spPr>
      </p:pic>
    </p:spTree>
    <p:extLst>
      <p:ext uri="{BB962C8B-B14F-4D97-AF65-F5344CB8AC3E}">
        <p14:creationId xmlns:p14="http://schemas.microsoft.com/office/powerpoint/2010/main" val="2010843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92ED1-DE57-8B90-922A-198F9C330F12}"/>
              </a:ext>
            </a:extLst>
          </p:cNvPr>
          <p:cNvPicPr>
            <a:picLocks noChangeAspect="1"/>
          </p:cNvPicPr>
          <p:nvPr/>
        </p:nvPicPr>
        <p:blipFill>
          <a:blip r:embed="rId2"/>
          <a:stretch>
            <a:fillRect/>
          </a:stretch>
        </p:blipFill>
        <p:spPr>
          <a:xfrm>
            <a:off x="0" y="509976"/>
            <a:ext cx="6096000" cy="3403640"/>
          </a:xfrm>
          <a:prstGeom prst="rect">
            <a:avLst/>
          </a:prstGeom>
        </p:spPr>
      </p:pic>
      <p:pic>
        <p:nvPicPr>
          <p:cNvPr id="7" name="Picture 6">
            <a:extLst>
              <a:ext uri="{FF2B5EF4-FFF2-40B4-BE49-F238E27FC236}">
                <a16:creationId xmlns:a16="http://schemas.microsoft.com/office/drawing/2014/main" id="{0E5FE5AC-AB24-BFA4-99FB-E6F00AFD1FEB}"/>
              </a:ext>
            </a:extLst>
          </p:cNvPr>
          <p:cNvPicPr>
            <a:picLocks noChangeAspect="1"/>
          </p:cNvPicPr>
          <p:nvPr/>
        </p:nvPicPr>
        <p:blipFill>
          <a:blip r:embed="rId3"/>
          <a:stretch>
            <a:fillRect/>
          </a:stretch>
        </p:blipFill>
        <p:spPr>
          <a:xfrm>
            <a:off x="6270770" y="509976"/>
            <a:ext cx="5804498" cy="3267312"/>
          </a:xfrm>
          <a:prstGeom prst="rect">
            <a:avLst/>
          </a:prstGeom>
        </p:spPr>
      </p:pic>
      <p:pic>
        <p:nvPicPr>
          <p:cNvPr id="9" name="Picture 8">
            <a:extLst>
              <a:ext uri="{FF2B5EF4-FFF2-40B4-BE49-F238E27FC236}">
                <a16:creationId xmlns:a16="http://schemas.microsoft.com/office/drawing/2014/main" id="{6E74378C-34FD-88DA-1EFE-A625EA112AD9}"/>
              </a:ext>
            </a:extLst>
          </p:cNvPr>
          <p:cNvPicPr>
            <a:picLocks noChangeAspect="1"/>
          </p:cNvPicPr>
          <p:nvPr/>
        </p:nvPicPr>
        <p:blipFill>
          <a:blip r:embed="rId4"/>
          <a:stretch>
            <a:fillRect/>
          </a:stretch>
        </p:blipFill>
        <p:spPr>
          <a:xfrm>
            <a:off x="3466806" y="4016282"/>
            <a:ext cx="5069657" cy="2841718"/>
          </a:xfrm>
          <a:prstGeom prst="rect">
            <a:avLst/>
          </a:prstGeom>
        </p:spPr>
      </p:pic>
      <p:sp>
        <p:nvSpPr>
          <p:cNvPr id="2" name="Title 1">
            <a:extLst>
              <a:ext uri="{FF2B5EF4-FFF2-40B4-BE49-F238E27FC236}">
                <a16:creationId xmlns:a16="http://schemas.microsoft.com/office/drawing/2014/main" id="{E9E1E923-7DA4-A822-6E05-746EBC343CA7}"/>
              </a:ext>
            </a:extLst>
          </p:cNvPr>
          <p:cNvSpPr>
            <a:spLocks noGrp="1"/>
          </p:cNvSpPr>
          <p:nvPr>
            <p:ph type="title"/>
          </p:nvPr>
        </p:nvSpPr>
        <p:spPr>
          <a:xfrm>
            <a:off x="743834" y="0"/>
            <a:ext cx="10515600" cy="656279"/>
          </a:xfrm>
        </p:spPr>
        <p:txBody>
          <a:bodyPr>
            <a:normAutofit/>
          </a:bodyPr>
          <a:lstStyle/>
          <a:p>
            <a:pPr algn="ctr"/>
            <a:r>
              <a:rPr lang="en-US" sz="2800" dirty="0"/>
              <a:t>Examples of filtering by certain products</a:t>
            </a:r>
          </a:p>
        </p:txBody>
      </p:sp>
    </p:spTree>
    <p:extLst>
      <p:ext uri="{BB962C8B-B14F-4D97-AF65-F5344CB8AC3E}">
        <p14:creationId xmlns:p14="http://schemas.microsoft.com/office/powerpoint/2010/main" val="4241890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CB0813-95AE-BA6A-2FBC-92EF23F663CA}"/>
              </a:ext>
            </a:extLst>
          </p:cNvPr>
          <p:cNvSpPr txBox="1">
            <a:spLocks/>
          </p:cNvSpPr>
          <p:nvPr/>
        </p:nvSpPr>
        <p:spPr>
          <a:xfrm>
            <a:off x="838200" y="112206"/>
            <a:ext cx="10515600" cy="65627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How does the popularity of products change throughout the year, per country?</a:t>
            </a:r>
          </a:p>
        </p:txBody>
      </p:sp>
      <p:pic>
        <p:nvPicPr>
          <p:cNvPr id="6" name="Picture 5">
            <a:extLst>
              <a:ext uri="{FF2B5EF4-FFF2-40B4-BE49-F238E27FC236}">
                <a16:creationId xmlns:a16="http://schemas.microsoft.com/office/drawing/2014/main" id="{EA795F39-57F4-D564-69AE-B694CF3B6558}"/>
              </a:ext>
            </a:extLst>
          </p:cNvPr>
          <p:cNvPicPr>
            <a:picLocks noChangeAspect="1"/>
          </p:cNvPicPr>
          <p:nvPr/>
        </p:nvPicPr>
        <p:blipFill>
          <a:blip r:embed="rId2"/>
          <a:stretch>
            <a:fillRect/>
          </a:stretch>
        </p:blipFill>
        <p:spPr>
          <a:xfrm>
            <a:off x="515056" y="1061048"/>
            <a:ext cx="11161889" cy="5152181"/>
          </a:xfrm>
          <a:prstGeom prst="rect">
            <a:avLst/>
          </a:prstGeom>
        </p:spPr>
      </p:pic>
    </p:spTree>
    <p:extLst>
      <p:ext uri="{BB962C8B-B14F-4D97-AF65-F5344CB8AC3E}">
        <p14:creationId xmlns:p14="http://schemas.microsoft.com/office/powerpoint/2010/main" val="1342207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CECA17-B11A-153D-00DB-19F0A577F331}"/>
              </a:ext>
            </a:extLst>
          </p:cNvPr>
          <p:cNvPicPr>
            <a:picLocks noChangeAspect="1"/>
          </p:cNvPicPr>
          <p:nvPr/>
        </p:nvPicPr>
        <p:blipFill>
          <a:blip r:embed="rId2"/>
          <a:stretch>
            <a:fillRect/>
          </a:stretch>
        </p:blipFill>
        <p:spPr>
          <a:xfrm>
            <a:off x="0" y="702411"/>
            <a:ext cx="12192000" cy="5618346"/>
          </a:xfrm>
          <a:prstGeom prst="rect">
            <a:avLst/>
          </a:prstGeom>
        </p:spPr>
      </p:pic>
    </p:spTree>
    <p:extLst>
      <p:ext uri="{BB962C8B-B14F-4D97-AF65-F5344CB8AC3E}">
        <p14:creationId xmlns:p14="http://schemas.microsoft.com/office/powerpoint/2010/main" val="63190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04F856-6B3C-1B89-0718-AEFC906B20B6}"/>
              </a:ext>
            </a:extLst>
          </p:cNvPr>
          <p:cNvPicPr>
            <a:picLocks noChangeAspect="1"/>
          </p:cNvPicPr>
          <p:nvPr/>
        </p:nvPicPr>
        <p:blipFill>
          <a:blip r:embed="rId2"/>
          <a:stretch>
            <a:fillRect/>
          </a:stretch>
        </p:blipFill>
        <p:spPr>
          <a:xfrm>
            <a:off x="0" y="1281019"/>
            <a:ext cx="4494179" cy="3987417"/>
          </a:xfrm>
          <a:prstGeom prst="rect">
            <a:avLst/>
          </a:prstGeom>
        </p:spPr>
      </p:pic>
      <p:pic>
        <p:nvPicPr>
          <p:cNvPr id="7" name="Picture 6">
            <a:extLst>
              <a:ext uri="{FF2B5EF4-FFF2-40B4-BE49-F238E27FC236}">
                <a16:creationId xmlns:a16="http://schemas.microsoft.com/office/drawing/2014/main" id="{4A49E88E-6E9A-FF0E-716F-1A2E5ED46A3C}"/>
              </a:ext>
            </a:extLst>
          </p:cNvPr>
          <p:cNvPicPr>
            <a:picLocks noChangeAspect="1"/>
          </p:cNvPicPr>
          <p:nvPr/>
        </p:nvPicPr>
        <p:blipFill>
          <a:blip r:embed="rId3"/>
          <a:stretch>
            <a:fillRect/>
          </a:stretch>
        </p:blipFill>
        <p:spPr>
          <a:xfrm>
            <a:off x="4873021" y="1673157"/>
            <a:ext cx="7318979" cy="3377990"/>
          </a:xfrm>
          <a:prstGeom prst="rect">
            <a:avLst/>
          </a:prstGeom>
        </p:spPr>
      </p:pic>
      <p:sp>
        <p:nvSpPr>
          <p:cNvPr id="2" name="Title 1">
            <a:extLst>
              <a:ext uri="{FF2B5EF4-FFF2-40B4-BE49-F238E27FC236}">
                <a16:creationId xmlns:a16="http://schemas.microsoft.com/office/drawing/2014/main" id="{BAAB9B32-DFFE-3B93-2E4D-6CB249D38F72}"/>
              </a:ext>
            </a:extLst>
          </p:cNvPr>
          <p:cNvSpPr>
            <a:spLocks noGrp="1"/>
          </p:cNvSpPr>
          <p:nvPr>
            <p:ph type="title"/>
          </p:nvPr>
        </p:nvSpPr>
        <p:spPr>
          <a:xfrm>
            <a:off x="0" y="478327"/>
            <a:ext cx="5737698" cy="656279"/>
          </a:xfrm>
        </p:spPr>
        <p:txBody>
          <a:bodyPr>
            <a:normAutofit/>
          </a:bodyPr>
          <a:lstStyle/>
          <a:p>
            <a:pPr algn="ctr"/>
            <a:r>
              <a:rPr lang="en-US" sz="2000" dirty="0"/>
              <a:t>Example of filtering by a specific country and product</a:t>
            </a:r>
          </a:p>
        </p:txBody>
      </p:sp>
      <p:sp>
        <p:nvSpPr>
          <p:cNvPr id="3" name="Title 1">
            <a:extLst>
              <a:ext uri="{FF2B5EF4-FFF2-40B4-BE49-F238E27FC236}">
                <a16:creationId xmlns:a16="http://schemas.microsoft.com/office/drawing/2014/main" id="{61BFE29C-5BF0-7583-2E20-FD6C1E270BDC}"/>
              </a:ext>
            </a:extLst>
          </p:cNvPr>
          <p:cNvSpPr txBox="1">
            <a:spLocks/>
          </p:cNvSpPr>
          <p:nvPr/>
        </p:nvSpPr>
        <p:spPr>
          <a:xfrm>
            <a:off x="6454302" y="623574"/>
            <a:ext cx="5737698" cy="656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Example of filtering by a specific product</a:t>
            </a:r>
          </a:p>
        </p:txBody>
      </p:sp>
    </p:spTree>
    <p:extLst>
      <p:ext uri="{BB962C8B-B14F-4D97-AF65-F5344CB8AC3E}">
        <p14:creationId xmlns:p14="http://schemas.microsoft.com/office/powerpoint/2010/main" val="1945963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lurred motion traffic">
            <a:extLst>
              <a:ext uri="{FF2B5EF4-FFF2-40B4-BE49-F238E27FC236}">
                <a16:creationId xmlns:a16="http://schemas.microsoft.com/office/drawing/2014/main" id="{6AA1DF54-5962-AC15-01A3-2C05F4A91D36}"/>
              </a:ext>
            </a:extLst>
          </p:cNvPr>
          <p:cNvPicPr>
            <a:picLocks noChangeAspect="1"/>
          </p:cNvPicPr>
          <p:nvPr/>
        </p:nvPicPr>
        <p:blipFill>
          <a:blip r:embed="rId2"/>
          <a:srcRect t="7455" b="8275"/>
          <a:stretch/>
        </p:blipFill>
        <p:spPr>
          <a:xfrm>
            <a:off x="20" y="-22"/>
            <a:ext cx="12191977" cy="6858022"/>
          </a:xfrm>
          <a:prstGeom prst="rect">
            <a:avLst/>
          </a:prstGeom>
        </p:spPr>
      </p:pic>
      <p:sp>
        <p:nvSpPr>
          <p:cNvPr id="2" name="Title 1">
            <a:extLst>
              <a:ext uri="{FF2B5EF4-FFF2-40B4-BE49-F238E27FC236}">
                <a16:creationId xmlns:a16="http://schemas.microsoft.com/office/drawing/2014/main" id="{75A7F437-AABF-AA71-23D2-95EB91BE7E6D}"/>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a:solidFill>
                  <a:srgbClr val="FFFFFF"/>
                </a:solidFill>
              </a:rPr>
              <a:t>Which locations see the highest traffic of sales..</a:t>
            </a:r>
          </a:p>
        </p:txBody>
      </p:sp>
    </p:spTree>
    <p:extLst>
      <p:ext uri="{BB962C8B-B14F-4D97-AF65-F5344CB8AC3E}">
        <p14:creationId xmlns:p14="http://schemas.microsoft.com/office/powerpoint/2010/main" val="4015366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up of a graph&#10;&#10;Description automatically generated">
            <a:extLst>
              <a:ext uri="{FF2B5EF4-FFF2-40B4-BE49-F238E27FC236}">
                <a16:creationId xmlns:a16="http://schemas.microsoft.com/office/drawing/2014/main" id="{06CC7E50-5F03-C66D-B834-F315826E6FFA}"/>
              </a:ext>
            </a:extLst>
          </p:cNvPr>
          <p:cNvPicPr>
            <a:picLocks noGrp="1" noChangeAspect="1"/>
          </p:cNvPicPr>
          <p:nvPr>
            <p:ph idx="1"/>
          </p:nvPr>
        </p:nvPicPr>
        <p:blipFill>
          <a:blip r:embed="rId2"/>
          <a:srcRect t="8343"/>
          <a:stretch/>
        </p:blipFill>
        <p:spPr>
          <a:xfrm>
            <a:off x="457200" y="457200"/>
            <a:ext cx="11277600" cy="5943600"/>
          </a:xfrm>
          <a:prstGeom prst="rect">
            <a:avLst/>
          </a:prstGeom>
        </p:spPr>
      </p:pic>
    </p:spTree>
    <p:extLst>
      <p:ext uri="{BB962C8B-B14F-4D97-AF65-F5344CB8AC3E}">
        <p14:creationId xmlns:p14="http://schemas.microsoft.com/office/powerpoint/2010/main" val="2716528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EC8C9-42FE-0D1E-F441-D96B8ED6B18B}"/>
              </a:ext>
            </a:extLst>
          </p:cNvPr>
          <p:cNvSpPr>
            <a:spLocks noGrp="1"/>
          </p:cNvSpPr>
          <p:nvPr>
            <p:ph type="title"/>
          </p:nvPr>
        </p:nvSpPr>
        <p:spPr>
          <a:xfrm>
            <a:off x="3080096" y="1327"/>
            <a:ext cx="6041716" cy="3071906"/>
          </a:xfrm>
          <a:prstGeom prst="ellipse">
            <a:avLst/>
          </a:prstGeom>
        </p:spPr>
        <p:txBody>
          <a:bodyPr vert="horz" lIns="91440" tIns="45720" rIns="91440" bIns="45720" rtlCol="0" anchor="t">
            <a:normAutofit/>
          </a:bodyPr>
          <a:lstStyle/>
          <a:p>
            <a:pPr algn="ctr"/>
            <a:r>
              <a:rPr lang="en-US" sz="4000" kern="1200" dirty="0">
                <a:solidFill>
                  <a:schemeClr val="tx1"/>
                </a:solidFill>
                <a:latin typeface="+mj-lt"/>
                <a:ea typeface="+mj-ea"/>
                <a:cs typeface="+mj-cs"/>
              </a:rPr>
              <a:t>By website</a:t>
            </a:r>
            <a:endParaRPr lang="en-US" sz="4000" kern="1200" dirty="0">
              <a:solidFill>
                <a:schemeClr val="tx1"/>
              </a:solidFill>
              <a:latin typeface="+mj-lt"/>
            </a:endParaRPr>
          </a:p>
        </p:txBody>
      </p:sp>
      <p:pic>
        <p:nvPicPr>
          <p:cNvPr id="5" name="Content Placeholder 4">
            <a:extLst>
              <a:ext uri="{FF2B5EF4-FFF2-40B4-BE49-F238E27FC236}">
                <a16:creationId xmlns:a16="http://schemas.microsoft.com/office/drawing/2014/main" id="{86FA2209-78C1-EC6D-B562-3C9D9AFECC7E}"/>
              </a:ext>
            </a:extLst>
          </p:cNvPr>
          <p:cNvPicPr>
            <a:picLocks noGrp="1" noChangeAspect="1"/>
          </p:cNvPicPr>
          <p:nvPr>
            <p:ph idx="1"/>
          </p:nvPr>
        </p:nvPicPr>
        <p:blipFill>
          <a:blip r:embed="rId2"/>
          <a:stretch>
            <a:fillRect/>
          </a:stretch>
        </p:blipFill>
        <p:spPr>
          <a:xfrm>
            <a:off x="2484539" y="1396129"/>
            <a:ext cx="7225748" cy="5166407"/>
          </a:xfrm>
          <a:prstGeom prst="rect">
            <a:avLst/>
          </a:prstGeom>
        </p:spPr>
      </p:pic>
    </p:spTree>
    <p:extLst>
      <p:ext uri="{BB962C8B-B14F-4D97-AF65-F5344CB8AC3E}">
        <p14:creationId xmlns:p14="http://schemas.microsoft.com/office/powerpoint/2010/main" val="1032784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map of the world with blue circles&#10;&#10;Description automatically generated">
            <a:extLst>
              <a:ext uri="{FF2B5EF4-FFF2-40B4-BE49-F238E27FC236}">
                <a16:creationId xmlns:a16="http://schemas.microsoft.com/office/drawing/2014/main" id="{8DC0749B-EFAC-7EAE-B862-40021281CF57}"/>
              </a:ext>
            </a:extLst>
          </p:cNvPr>
          <p:cNvPicPr>
            <a:picLocks noGrp="1" noChangeAspect="1"/>
          </p:cNvPicPr>
          <p:nvPr>
            <p:ph idx="1"/>
          </p:nvPr>
        </p:nvPicPr>
        <p:blipFill rotWithShape="1">
          <a:blip r:embed="rId2"/>
          <a:srcRect l="1192" t="4853" b="3234"/>
          <a:stretch/>
        </p:blipFill>
        <p:spPr>
          <a:xfrm>
            <a:off x="524052" y="544212"/>
            <a:ext cx="11143129" cy="5856588"/>
          </a:xfrm>
          <a:prstGeom prst="rect">
            <a:avLst/>
          </a:prstGeom>
        </p:spPr>
      </p:pic>
      <p:sp>
        <p:nvSpPr>
          <p:cNvPr id="3" name="TextBox 2">
            <a:extLst>
              <a:ext uri="{FF2B5EF4-FFF2-40B4-BE49-F238E27FC236}">
                <a16:creationId xmlns:a16="http://schemas.microsoft.com/office/drawing/2014/main" id="{5745878D-806A-845F-C5EF-E39ED93A4363}"/>
              </a:ext>
            </a:extLst>
          </p:cNvPr>
          <p:cNvSpPr txBox="1"/>
          <p:nvPr/>
        </p:nvSpPr>
        <p:spPr>
          <a:xfrm>
            <a:off x="524052" y="87868"/>
            <a:ext cx="2907784" cy="369332"/>
          </a:xfrm>
          <a:prstGeom prst="rect">
            <a:avLst/>
          </a:prstGeom>
          <a:noFill/>
        </p:spPr>
        <p:txBody>
          <a:bodyPr wrap="none" lIns="91440" tIns="45720" rIns="91440" bIns="45720" rtlCol="0" anchor="t">
            <a:spAutoFit/>
          </a:bodyPr>
          <a:lstStyle/>
          <a:p>
            <a:r>
              <a:rPr lang="en-US" dirty="0"/>
              <a:t>Number of sales by country</a:t>
            </a:r>
          </a:p>
        </p:txBody>
      </p:sp>
    </p:spTree>
    <p:extLst>
      <p:ext uri="{BB962C8B-B14F-4D97-AF65-F5344CB8AC3E}">
        <p14:creationId xmlns:p14="http://schemas.microsoft.com/office/powerpoint/2010/main" val="2984454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A5474-D1E9-C410-58AE-70EE7BB4B676}"/>
              </a:ext>
            </a:extLst>
          </p:cNvPr>
          <p:cNvSpPr>
            <a:spLocks noGrp="1"/>
          </p:cNvSpPr>
          <p:nvPr>
            <p:ph type="title"/>
          </p:nvPr>
        </p:nvSpPr>
        <p:spPr/>
        <p:txBody>
          <a:bodyPr>
            <a:normAutofit/>
          </a:bodyPr>
          <a:lstStyle/>
          <a:p>
            <a:pPr algn="ctr"/>
            <a:r>
              <a:rPr lang="en-US" sz="4800" dirty="0"/>
              <a:t>Requirements</a:t>
            </a:r>
            <a:endParaRPr lang="en-US" sz="4800"/>
          </a:p>
        </p:txBody>
      </p:sp>
      <p:sp>
        <p:nvSpPr>
          <p:cNvPr id="3" name="Content Placeholder 2">
            <a:extLst>
              <a:ext uri="{FF2B5EF4-FFF2-40B4-BE49-F238E27FC236}">
                <a16:creationId xmlns:a16="http://schemas.microsoft.com/office/drawing/2014/main" id="{72730635-99A3-C3FC-AB86-A6FD3FA8B5C8}"/>
              </a:ext>
            </a:extLst>
          </p:cNvPr>
          <p:cNvSpPr>
            <a:spLocks noGrp="1"/>
          </p:cNvSpPr>
          <p:nvPr>
            <p:ph idx="1"/>
          </p:nvPr>
        </p:nvSpPr>
        <p:spPr/>
        <p:txBody>
          <a:bodyPr vert="horz" lIns="91440" tIns="45720" rIns="91440" bIns="45720" rtlCol="0" anchor="t">
            <a:normAutofit/>
          </a:bodyPr>
          <a:lstStyle/>
          <a:p>
            <a:r>
              <a:rPr lang="en-US" sz="2800" dirty="0">
                <a:solidFill>
                  <a:schemeClr val="tx1"/>
                </a:solidFill>
                <a:ea typeface="+mn-lt"/>
                <a:cs typeface="+mn-lt"/>
              </a:rPr>
              <a:t>Each team will be tasked with the analysis of a large dataset (10-15 thousand records) using our E-Commerce data structure.</a:t>
            </a:r>
            <a:endParaRPr lang="en-US" sz="2800">
              <a:solidFill>
                <a:schemeClr val="tx1"/>
              </a:solidFill>
            </a:endParaRPr>
          </a:p>
          <a:p>
            <a:r>
              <a:rPr lang="en-US" sz="2800" dirty="0">
                <a:solidFill>
                  <a:schemeClr val="tx1"/>
                </a:solidFill>
                <a:ea typeface="+mn-lt"/>
                <a:cs typeface="+mn-lt"/>
              </a:rPr>
              <a:t>Data should be processed and cleaned using </a:t>
            </a:r>
            <a:r>
              <a:rPr lang="en-US" sz="2800" err="1">
                <a:solidFill>
                  <a:schemeClr val="tx1"/>
                </a:solidFill>
                <a:ea typeface="+mn-lt"/>
                <a:cs typeface="+mn-lt"/>
              </a:rPr>
              <a:t>PySpark</a:t>
            </a:r>
            <a:r>
              <a:rPr lang="en-US" sz="2800" dirty="0">
                <a:solidFill>
                  <a:schemeClr val="tx1"/>
                </a:solidFill>
                <a:ea typeface="+mn-lt"/>
                <a:cs typeface="+mn-lt"/>
              </a:rPr>
              <a:t>.</a:t>
            </a:r>
            <a:endParaRPr lang="en-US" sz="2800" dirty="0">
              <a:solidFill>
                <a:schemeClr val="tx1"/>
              </a:solidFill>
            </a:endParaRPr>
          </a:p>
          <a:p>
            <a:r>
              <a:rPr lang="en-US" sz="2800" dirty="0">
                <a:solidFill>
                  <a:schemeClr val="tx1"/>
                </a:solidFill>
                <a:ea typeface="+mn-lt"/>
                <a:cs typeface="+mn-lt"/>
              </a:rPr>
              <a:t>A Power BI report should be created and visualizations shown answering specific analysis questions</a:t>
            </a:r>
            <a:endParaRPr lang="en-US" sz="2800">
              <a:solidFill>
                <a:schemeClr val="tx1"/>
              </a:solidFill>
            </a:endParaRPr>
          </a:p>
          <a:p>
            <a:endParaRPr lang="en-US" dirty="0">
              <a:solidFill>
                <a:schemeClr val="tx1"/>
              </a:solidFill>
            </a:endParaRPr>
          </a:p>
        </p:txBody>
      </p:sp>
      <p:sp>
        <p:nvSpPr>
          <p:cNvPr id="4" name="Date Placeholder 3">
            <a:extLst>
              <a:ext uri="{FF2B5EF4-FFF2-40B4-BE49-F238E27FC236}">
                <a16:creationId xmlns:a16="http://schemas.microsoft.com/office/drawing/2014/main" id="{4EB8D56E-8AF7-E5A6-EF14-AFDE5B904B6F}"/>
              </a:ext>
            </a:extLst>
          </p:cNvPr>
          <p:cNvSpPr>
            <a:spLocks noGrp="1"/>
          </p:cNvSpPr>
          <p:nvPr>
            <p:ph type="dt" sz="half" idx="10"/>
          </p:nvPr>
        </p:nvSpPr>
        <p:spPr/>
        <p:txBody>
          <a:bodyPr/>
          <a:lstStyle/>
          <a:p>
            <a:fld id="{63848CDB-D58F-4A62-8F6B-8AAFFF53CFBF}" type="datetime1">
              <a:t>8/13/2024</a:t>
            </a:fld>
            <a:endParaRPr lang="en-US" dirty="0"/>
          </a:p>
        </p:txBody>
      </p:sp>
      <p:sp>
        <p:nvSpPr>
          <p:cNvPr id="5" name="Footer Placeholder 4">
            <a:extLst>
              <a:ext uri="{FF2B5EF4-FFF2-40B4-BE49-F238E27FC236}">
                <a16:creationId xmlns:a16="http://schemas.microsoft.com/office/drawing/2014/main" id="{F682F1AB-D562-4A0E-63FA-15C1520E75C7}"/>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0166BD75-388D-A405-207E-F6D6A31A4AC7}"/>
              </a:ext>
            </a:extLst>
          </p:cNvPr>
          <p:cNvSpPr>
            <a:spLocks noGrp="1"/>
          </p:cNvSpPr>
          <p:nvPr>
            <p:ph type="sldNum" sz="quarter" idx="12"/>
          </p:nvPr>
        </p:nvSpPr>
        <p:spPr/>
        <p:txBody>
          <a:bodyPr/>
          <a:lstStyle/>
          <a:p>
            <a:fld id="{5E4DE196-8A13-4FF7-A07E-102851959EAB}" type="slidenum">
              <a:rPr lang="en-US" dirty="0"/>
              <a:t>2</a:t>
            </a:fld>
            <a:endParaRPr lang="en-US" dirty="0"/>
          </a:p>
        </p:txBody>
      </p:sp>
    </p:spTree>
    <p:extLst>
      <p:ext uri="{BB962C8B-B14F-4D97-AF65-F5344CB8AC3E}">
        <p14:creationId xmlns:p14="http://schemas.microsoft.com/office/powerpoint/2010/main" val="348356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map of the world with blue dots&#10;&#10;Description automatically generated">
            <a:extLst>
              <a:ext uri="{FF2B5EF4-FFF2-40B4-BE49-F238E27FC236}">
                <a16:creationId xmlns:a16="http://schemas.microsoft.com/office/drawing/2014/main" id="{7BE58893-6E7B-F33A-774E-57D828EC231E}"/>
              </a:ext>
            </a:extLst>
          </p:cNvPr>
          <p:cNvPicPr>
            <a:picLocks noGrp="1" noChangeAspect="1"/>
          </p:cNvPicPr>
          <p:nvPr>
            <p:ph idx="1"/>
          </p:nvPr>
        </p:nvPicPr>
        <p:blipFill rotWithShape="1">
          <a:blip r:embed="rId2"/>
          <a:srcRect l="3883" t="3846"/>
          <a:stretch/>
        </p:blipFill>
        <p:spPr>
          <a:xfrm>
            <a:off x="949345" y="570430"/>
            <a:ext cx="10293309" cy="5715000"/>
          </a:xfrm>
          <a:prstGeom prst="rect">
            <a:avLst/>
          </a:prstGeom>
        </p:spPr>
      </p:pic>
      <p:sp>
        <p:nvSpPr>
          <p:cNvPr id="3" name="TextBox 2">
            <a:extLst>
              <a:ext uri="{FF2B5EF4-FFF2-40B4-BE49-F238E27FC236}">
                <a16:creationId xmlns:a16="http://schemas.microsoft.com/office/drawing/2014/main" id="{2966F440-6953-5A91-5E8F-45DC471F2312}"/>
              </a:ext>
            </a:extLst>
          </p:cNvPr>
          <p:cNvSpPr txBox="1"/>
          <p:nvPr/>
        </p:nvSpPr>
        <p:spPr>
          <a:xfrm>
            <a:off x="949345" y="100763"/>
            <a:ext cx="2500364" cy="369332"/>
          </a:xfrm>
          <a:prstGeom prst="rect">
            <a:avLst/>
          </a:prstGeom>
          <a:noFill/>
        </p:spPr>
        <p:txBody>
          <a:bodyPr wrap="none" lIns="91440" tIns="45720" rIns="91440" bIns="45720" rtlCol="0" anchor="t">
            <a:spAutoFit/>
          </a:bodyPr>
          <a:lstStyle/>
          <a:p>
            <a:r>
              <a:rPr lang="en-US" dirty="0"/>
              <a:t>Number of sales by city</a:t>
            </a:r>
          </a:p>
        </p:txBody>
      </p:sp>
    </p:spTree>
    <p:extLst>
      <p:ext uri="{BB962C8B-B14F-4D97-AF65-F5344CB8AC3E}">
        <p14:creationId xmlns:p14="http://schemas.microsoft.com/office/powerpoint/2010/main" val="2813967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E8C33-20F2-2FE2-7EEF-F202B247BECD}"/>
              </a:ext>
            </a:extLst>
          </p:cNvPr>
          <p:cNvSpPr>
            <a:spLocks noGrp="1"/>
          </p:cNvSpPr>
          <p:nvPr>
            <p:ph type="ctrTitle"/>
          </p:nvPr>
        </p:nvSpPr>
        <p:spPr>
          <a:xfrm>
            <a:off x="769856" y="1130219"/>
            <a:ext cx="10660143" cy="3081371"/>
          </a:xfrm>
        </p:spPr>
        <p:txBody>
          <a:bodyPr>
            <a:normAutofit/>
          </a:bodyPr>
          <a:lstStyle/>
          <a:p>
            <a:r>
              <a:rPr lang="en-US" sz="4800" dirty="0">
                <a:solidFill>
                  <a:srgbClr val="FFC000"/>
                </a:solidFill>
                <a:latin typeface="-apple-system"/>
                <a:ea typeface="-apple-system"/>
                <a:cs typeface="-apple-system"/>
              </a:rPr>
              <a:t>What times have the highest traffic of sales? Per country?</a:t>
            </a:r>
            <a:endParaRPr lang="en-US" sz="4800">
              <a:solidFill>
                <a:srgbClr val="FFC000"/>
              </a:solidFill>
            </a:endParaRPr>
          </a:p>
        </p:txBody>
      </p:sp>
      <p:sp>
        <p:nvSpPr>
          <p:cNvPr id="4" name="Date Placeholder 3">
            <a:extLst>
              <a:ext uri="{FF2B5EF4-FFF2-40B4-BE49-F238E27FC236}">
                <a16:creationId xmlns:a16="http://schemas.microsoft.com/office/drawing/2014/main" id="{35A25C3D-BE25-889F-0359-F3BB45FCF6FE}"/>
              </a:ext>
            </a:extLst>
          </p:cNvPr>
          <p:cNvSpPr>
            <a:spLocks noGrp="1"/>
          </p:cNvSpPr>
          <p:nvPr>
            <p:ph type="dt" sz="half" idx="10"/>
          </p:nvPr>
        </p:nvSpPr>
        <p:spPr/>
        <p:txBody>
          <a:bodyPr/>
          <a:lstStyle/>
          <a:p>
            <a:fld id="{73353019-9C58-4D10-8CC4-7D24D83C840E}" type="datetime1">
              <a:t>8/13/2024</a:t>
            </a:fld>
            <a:endParaRPr lang="en-US" dirty="0"/>
          </a:p>
        </p:txBody>
      </p:sp>
      <p:sp>
        <p:nvSpPr>
          <p:cNvPr id="5" name="Footer Placeholder 4">
            <a:extLst>
              <a:ext uri="{FF2B5EF4-FFF2-40B4-BE49-F238E27FC236}">
                <a16:creationId xmlns:a16="http://schemas.microsoft.com/office/drawing/2014/main" id="{01B5154C-5DB5-2F7B-8C8D-02E46AEE40D4}"/>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2FD0DE0A-C6E4-521E-23BA-7941EDA66E47}"/>
              </a:ext>
            </a:extLst>
          </p:cNvPr>
          <p:cNvSpPr>
            <a:spLocks noGrp="1"/>
          </p:cNvSpPr>
          <p:nvPr>
            <p:ph type="sldNum" sz="quarter" idx="12"/>
          </p:nvPr>
        </p:nvSpPr>
        <p:spPr/>
        <p:txBody>
          <a:bodyPr/>
          <a:lstStyle/>
          <a:p>
            <a:fld id="{5E4DE196-8A13-4FF7-A07E-102851959EAB}" type="slidenum">
              <a:rPr lang="en-US" dirty="0"/>
              <a:t>21</a:t>
            </a:fld>
            <a:endParaRPr lang="en-US" dirty="0"/>
          </a:p>
        </p:txBody>
      </p:sp>
    </p:spTree>
    <p:extLst>
      <p:ext uri="{BB962C8B-B14F-4D97-AF65-F5344CB8AC3E}">
        <p14:creationId xmlns:p14="http://schemas.microsoft.com/office/powerpoint/2010/main" val="1580393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7BADE-9D1A-FC28-2851-31C95BA31EB2}"/>
              </a:ext>
            </a:extLst>
          </p:cNvPr>
          <p:cNvSpPr>
            <a:spLocks noGrp="1"/>
          </p:cNvSpPr>
          <p:nvPr>
            <p:ph type="title"/>
          </p:nvPr>
        </p:nvSpPr>
        <p:spPr>
          <a:xfrm>
            <a:off x="4551010" y="2438"/>
            <a:ext cx="4768201" cy="919595"/>
          </a:xfrm>
        </p:spPr>
        <p:txBody>
          <a:bodyPr>
            <a:normAutofit/>
          </a:bodyPr>
          <a:lstStyle/>
          <a:p>
            <a:r>
              <a:rPr lang="en-US" sz="4000" dirty="0"/>
              <a:t>Peak Hours</a:t>
            </a:r>
          </a:p>
        </p:txBody>
      </p:sp>
      <p:pic>
        <p:nvPicPr>
          <p:cNvPr id="4" name="Content Placeholder 3" descr="A graph and a pie chart&#10;&#10;Description automatically generated">
            <a:extLst>
              <a:ext uri="{FF2B5EF4-FFF2-40B4-BE49-F238E27FC236}">
                <a16:creationId xmlns:a16="http://schemas.microsoft.com/office/drawing/2014/main" id="{1B13B790-E3B8-2330-FA74-3AA00DCB0D90}"/>
              </a:ext>
            </a:extLst>
          </p:cNvPr>
          <p:cNvPicPr>
            <a:picLocks noGrp="1" noChangeAspect="1"/>
          </p:cNvPicPr>
          <p:nvPr>
            <p:ph type="pic" idx="1"/>
          </p:nvPr>
        </p:nvPicPr>
        <p:blipFill>
          <a:blip r:embed="rId2"/>
          <a:srcRect t="8787" b="-250"/>
          <a:stretch/>
        </p:blipFill>
        <p:spPr>
          <a:xfrm>
            <a:off x="2938317" y="926362"/>
            <a:ext cx="6319645" cy="5631377"/>
          </a:xfrm>
          <a:prstGeom prst="rect">
            <a:avLst/>
          </a:prstGeom>
        </p:spPr>
      </p:pic>
    </p:spTree>
    <p:extLst>
      <p:ext uri="{BB962C8B-B14F-4D97-AF65-F5344CB8AC3E}">
        <p14:creationId xmlns:p14="http://schemas.microsoft.com/office/powerpoint/2010/main" val="4019169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aph of different colored lines&#10;&#10;Description automatically generated">
            <a:extLst>
              <a:ext uri="{FF2B5EF4-FFF2-40B4-BE49-F238E27FC236}">
                <a16:creationId xmlns:a16="http://schemas.microsoft.com/office/drawing/2014/main" id="{0BDF9B69-217B-B408-2379-F0B5D11ACF85}"/>
              </a:ext>
            </a:extLst>
          </p:cNvPr>
          <p:cNvPicPr>
            <a:picLocks noGrp="1" noChangeAspect="1"/>
          </p:cNvPicPr>
          <p:nvPr>
            <p:ph idx="1"/>
          </p:nvPr>
        </p:nvPicPr>
        <p:blipFill>
          <a:blip r:embed="rId2"/>
          <a:stretch>
            <a:fillRect/>
          </a:stretch>
        </p:blipFill>
        <p:spPr>
          <a:xfrm>
            <a:off x="643467" y="1820503"/>
            <a:ext cx="10905066" cy="3216993"/>
          </a:xfrm>
          <a:prstGeom prst="rect">
            <a:avLst/>
          </a:prstGeom>
        </p:spPr>
      </p:pic>
      <p:sp>
        <p:nvSpPr>
          <p:cNvPr id="5" name="Title 1">
            <a:extLst>
              <a:ext uri="{FF2B5EF4-FFF2-40B4-BE49-F238E27FC236}">
                <a16:creationId xmlns:a16="http://schemas.microsoft.com/office/drawing/2014/main" id="{1D6E1191-57C1-00FD-03DA-439B32DD4F98}"/>
              </a:ext>
            </a:extLst>
          </p:cNvPr>
          <p:cNvSpPr>
            <a:spLocks noGrp="1"/>
          </p:cNvSpPr>
          <p:nvPr>
            <p:ph type="title"/>
          </p:nvPr>
        </p:nvSpPr>
        <p:spPr>
          <a:xfrm>
            <a:off x="3711399" y="439882"/>
            <a:ext cx="4768201" cy="919595"/>
          </a:xfrm>
        </p:spPr>
        <p:txBody>
          <a:bodyPr>
            <a:normAutofit/>
          </a:bodyPr>
          <a:lstStyle/>
          <a:p>
            <a:pPr algn="ctr"/>
            <a:r>
              <a:rPr lang="en-US" sz="4000" dirty="0"/>
              <a:t>CONTINENT</a:t>
            </a:r>
            <a:endParaRPr lang="en-US" dirty="0"/>
          </a:p>
        </p:txBody>
      </p:sp>
    </p:spTree>
    <p:extLst>
      <p:ext uri="{BB962C8B-B14F-4D97-AF65-F5344CB8AC3E}">
        <p14:creationId xmlns:p14="http://schemas.microsoft.com/office/powerpoint/2010/main" val="163536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graph">
            <a:extLst>
              <a:ext uri="{FF2B5EF4-FFF2-40B4-BE49-F238E27FC236}">
                <a16:creationId xmlns:a16="http://schemas.microsoft.com/office/drawing/2014/main" id="{87F5337F-8C1A-ABD4-3830-FA07C5AB6E85}"/>
              </a:ext>
            </a:extLst>
          </p:cNvPr>
          <p:cNvPicPr>
            <a:picLocks noGrp="1" noChangeAspect="1"/>
          </p:cNvPicPr>
          <p:nvPr>
            <p:ph idx="1"/>
          </p:nvPr>
        </p:nvPicPr>
        <p:blipFill>
          <a:blip r:embed="rId2"/>
          <a:stretch>
            <a:fillRect/>
          </a:stretch>
        </p:blipFill>
        <p:spPr>
          <a:xfrm>
            <a:off x="1108095" y="766145"/>
            <a:ext cx="9137523" cy="5863792"/>
          </a:xfrm>
        </p:spPr>
      </p:pic>
      <p:sp>
        <p:nvSpPr>
          <p:cNvPr id="3" name="Title 1">
            <a:extLst>
              <a:ext uri="{FF2B5EF4-FFF2-40B4-BE49-F238E27FC236}">
                <a16:creationId xmlns:a16="http://schemas.microsoft.com/office/drawing/2014/main" id="{78541EC2-2E53-C491-3B69-33F786B99EC6}"/>
              </a:ext>
            </a:extLst>
          </p:cNvPr>
          <p:cNvSpPr>
            <a:spLocks noGrp="1"/>
          </p:cNvSpPr>
          <p:nvPr>
            <p:ph type="title"/>
          </p:nvPr>
        </p:nvSpPr>
        <p:spPr>
          <a:xfrm>
            <a:off x="6096177" y="-159839"/>
            <a:ext cx="4768201" cy="919595"/>
          </a:xfrm>
        </p:spPr>
        <p:txBody>
          <a:bodyPr>
            <a:normAutofit/>
          </a:bodyPr>
          <a:lstStyle/>
          <a:p>
            <a:r>
              <a:rPr lang="en-US" sz="4000" dirty="0"/>
              <a:t>Top Countries</a:t>
            </a:r>
          </a:p>
        </p:txBody>
      </p:sp>
      <p:sp>
        <p:nvSpPr>
          <p:cNvPr id="5" name="Title 1">
            <a:extLst>
              <a:ext uri="{FF2B5EF4-FFF2-40B4-BE49-F238E27FC236}">
                <a16:creationId xmlns:a16="http://schemas.microsoft.com/office/drawing/2014/main" id="{A960A90D-ADE8-1A7F-A7BE-B85B484F2165}"/>
              </a:ext>
            </a:extLst>
          </p:cNvPr>
          <p:cNvSpPr txBox="1">
            <a:spLocks/>
          </p:cNvSpPr>
          <p:nvPr/>
        </p:nvSpPr>
        <p:spPr>
          <a:xfrm>
            <a:off x="1644121" y="-159840"/>
            <a:ext cx="4768201" cy="91959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a:lstStyle>
          <a:p>
            <a:r>
              <a:rPr lang="en-US" sz="4000" dirty="0"/>
              <a:t>Bottom Countries</a:t>
            </a:r>
          </a:p>
        </p:txBody>
      </p:sp>
    </p:spTree>
    <p:extLst>
      <p:ext uri="{BB962C8B-B14F-4D97-AF65-F5344CB8AC3E}">
        <p14:creationId xmlns:p14="http://schemas.microsoft.com/office/powerpoint/2010/main" val="566051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498D1-BE8E-01AD-7EDD-666EB175500B}"/>
              </a:ext>
            </a:extLst>
          </p:cNvPr>
          <p:cNvSpPr>
            <a:spLocks noGrp="1"/>
          </p:cNvSpPr>
          <p:nvPr>
            <p:ph type="title"/>
          </p:nvPr>
        </p:nvSpPr>
        <p:spPr>
          <a:xfrm>
            <a:off x="572493" y="238539"/>
            <a:ext cx="11018520" cy="1434415"/>
          </a:xfrm>
        </p:spPr>
        <p:txBody>
          <a:bodyPr anchor="b">
            <a:normAutofit/>
          </a:bodyPr>
          <a:lstStyle/>
          <a:p>
            <a:r>
              <a:rPr lang="en-US" sz="5400" dirty="0"/>
              <a:t>Observations</a:t>
            </a:r>
          </a:p>
        </p:txBody>
      </p:sp>
      <p:sp>
        <p:nvSpPr>
          <p:cNvPr id="3" name="Content Placeholder 2">
            <a:extLst>
              <a:ext uri="{FF2B5EF4-FFF2-40B4-BE49-F238E27FC236}">
                <a16:creationId xmlns:a16="http://schemas.microsoft.com/office/drawing/2014/main" id="{AC9843B9-F4F4-D89F-465E-404E3C5C12A4}"/>
              </a:ext>
            </a:extLst>
          </p:cNvPr>
          <p:cNvSpPr>
            <a:spLocks noGrp="1"/>
          </p:cNvSpPr>
          <p:nvPr>
            <p:ph idx="1"/>
          </p:nvPr>
        </p:nvSpPr>
        <p:spPr>
          <a:xfrm>
            <a:off x="572493" y="2071316"/>
            <a:ext cx="6713552" cy="4119172"/>
          </a:xfrm>
        </p:spPr>
        <p:txBody>
          <a:bodyPr anchor="t">
            <a:normAutofit/>
          </a:bodyPr>
          <a:lstStyle/>
          <a:p>
            <a:r>
              <a:rPr lang="en-US" sz="1800" dirty="0"/>
              <a:t>Since most of our sales occur in the middle/East countries, targeting those countries with marketing strategies can yield the greatest return based off geographical location.</a:t>
            </a:r>
          </a:p>
          <a:p>
            <a:r>
              <a:rPr lang="en-US" sz="1800" dirty="0"/>
              <a:t>While the most selling category of product is Software overall, the top selling category in most countries is Toys and Games. Perhaps with more advertising we can increase those revenue streams.</a:t>
            </a:r>
          </a:p>
          <a:p>
            <a:r>
              <a:rPr lang="en-US" sz="1800" dirty="0"/>
              <a:t>Different products sell better during varying months of the year due to their individual qualities. Focusing marketing on popular products during the months where their popularity is at its height may boost sales further.</a:t>
            </a:r>
          </a:p>
        </p:txBody>
      </p:sp>
      <p:pic>
        <p:nvPicPr>
          <p:cNvPr id="5" name="Picture 4" descr="Low angle view of modern skyscrapers rising straight up against a dramatic sky">
            <a:extLst>
              <a:ext uri="{FF2B5EF4-FFF2-40B4-BE49-F238E27FC236}">
                <a16:creationId xmlns:a16="http://schemas.microsoft.com/office/drawing/2014/main" id="{124A1A91-D5BB-95BA-629A-1512F12E4EFC}"/>
              </a:ext>
            </a:extLst>
          </p:cNvPr>
          <p:cNvPicPr>
            <a:picLocks noChangeAspect="1"/>
          </p:cNvPicPr>
          <p:nvPr/>
        </p:nvPicPr>
        <p:blipFill>
          <a:blip r:embed="rId2"/>
          <a:srcRect l="10793" r="24991" b="2"/>
          <a:stretch/>
        </p:blipFill>
        <p:spPr>
          <a:xfrm>
            <a:off x="7675658" y="2093976"/>
            <a:ext cx="3941064" cy="4096512"/>
          </a:xfrm>
          <a:prstGeom prst="rect">
            <a:avLst/>
          </a:prstGeom>
        </p:spPr>
      </p:pic>
    </p:spTree>
    <p:extLst>
      <p:ext uri="{BB962C8B-B14F-4D97-AF65-F5344CB8AC3E}">
        <p14:creationId xmlns:p14="http://schemas.microsoft.com/office/powerpoint/2010/main" val="2188744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l="-7000" r="-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9C82-FCDD-3274-C046-EF2E7D43D89B}"/>
              </a:ext>
            </a:extLst>
          </p:cNvPr>
          <p:cNvSpPr>
            <a:spLocks noGrp="1"/>
          </p:cNvSpPr>
          <p:nvPr>
            <p:ph type="title"/>
          </p:nvPr>
        </p:nvSpPr>
        <p:spPr>
          <a:xfrm>
            <a:off x="4374737" y="148328"/>
            <a:ext cx="5115784" cy="3135577"/>
          </a:xfrm>
        </p:spPr>
        <p:txBody>
          <a:bodyPr>
            <a:normAutofit/>
          </a:bodyPr>
          <a:lstStyle/>
          <a:p>
            <a:r>
              <a:rPr lang="en-US" sz="4800" dirty="0"/>
              <a:t>QUESTIONS?</a:t>
            </a:r>
          </a:p>
        </p:txBody>
      </p:sp>
      <p:sp>
        <p:nvSpPr>
          <p:cNvPr id="4" name="Date Placeholder 3">
            <a:extLst>
              <a:ext uri="{FF2B5EF4-FFF2-40B4-BE49-F238E27FC236}">
                <a16:creationId xmlns:a16="http://schemas.microsoft.com/office/drawing/2014/main" id="{B1E8FA57-071E-5877-EFA4-B50AA84CFC3A}"/>
              </a:ext>
            </a:extLst>
          </p:cNvPr>
          <p:cNvSpPr>
            <a:spLocks noGrp="1"/>
          </p:cNvSpPr>
          <p:nvPr>
            <p:ph type="dt" sz="half" idx="10"/>
          </p:nvPr>
        </p:nvSpPr>
        <p:spPr/>
        <p:txBody>
          <a:bodyPr/>
          <a:lstStyle/>
          <a:p>
            <a:fld id="{3F1483D0-BC17-425F-A788-80A61C7774B2}" type="datetime1">
              <a:t>8/13/2024</a:t>
            </a:fld>
            <a:endParaRPr lang="en-US" dirty="0"/>
          </a:p>
        </p:txBody>
      </p:sp>
      <p:sp>
        <p:nvSpPr>
          <p:cNvPr id="5" name="Footer Placeholder 4">
            <a:extLst>
              <a:ext uri="{FF2B5EF4-FFF2-40B4-BE49-F238E27FC236}">
                <a16:creationId xmlns:a16="http://schemas.microsoft.com/office/drawing/2014/main" id="{0752FE3C-2609-C74A-7656-8721C28AA9C8}"/>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6B08AA57-832E-28D9-131F-2292C6964F37}"/>
              </a:ext>
            </a:extLst>
          </p:cNvPr>
          <p:cNvSpPr>
            <a:spLocks noGrp="1"/>
          </p:cNvSpPr>
          <p:nvPr>
            <p:ph type="sldNum" sz="quarter" idx="12"/>
          </p:nvPr>
        </p:nvSpPr>
        <p:spPr/>
        <p:txBody>
          <a:bodyPr/>
          <a:lstStyle/>
          <a:p>
            <a:fld id="{5E4DE196-8A13-4FF7-A07E-102851959EAB}" type="slidenum">
              <a:rPr lang="en-US" dirty="0"/>
              <a:t>26</a:t>
            </a:fld>
            <a:endParaRPr lang="en-US" dirty="0"/>
          </a:p>
        </p:txBody>
      </p:sp>
    </p:spTree>
    <p:extLst>
      <p:ext uri="{BB962C8B-B14F-4D97-AF65-F5344CB8AC3E}">
        <p14:creationId xmlns:p14="http://schemas.microsoft.com/office/powerpoint/2010/main" val="1597304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9955A-435C-35A5-A836-8C4C0D31F736}"/>
              </a:ext>
            </a:extLst>
          </p:cNvPr>
          <p:cNvSpPr>
            <a:spLocks noGrp="1"/>
          </p:cNvSpPr>
          <p:nvPr>
            <p:ph type="title"/>
          </p:nvPr>
        </p:nvSpPr>
        <p:spPr/>
        <p:txBody>
          <a:bodyPr/>
          <a:lstStyle/>
          <a:p>
            <a:pPr algn="ctr"/>
            <a:r>
              <a:rPr lang="en-US"/>
              <a:t>TECH STACK</a:t>
            </a:r>
          </a:p>
        </p:txBody>
      </p:sp>
      <p:sp>
        <p:nvSpPr>
          <p:cNvPr id="4" name="Date Placeholder 3">
            <a:extLst>
              <a:ext uri="{FF2B5EF4-FFF2-40B4-BE49-F238E27FC236}">
                <a16:creationId xmlns:a16="http://schemas.microsoft.com/office/drawing/2014/main" id="{DC2BAF8B-0CE9-E2AC-441D-329FD2F6B00A}"/>
              </a:ext>
            </a:extLst>
          </p:cNvPr>
          <p:cNvSpPr>
            <a:spLocks noGrp="1"/>
          </p:cNvSpPr>
          <p:nvPr>
            <p:ph type="dt" sz="half" idx="10"/>
          </p:nvPr>
        </p:nvSpPr>
        <p:spPr/>
        <p:txBody>
          <a:bodyPr/>
          <a:lstStyle/>
          <a:p>
            <a:fld id="{4890CBDB-54FC-48D6-84BF-5B52CBCE470F}" type="datetime1">
              <a:t>8/13/2024</a:t>
            </a:fld>
            <a:endParaRPr lang="en-US" dirty="0"/>
          </a:p>
        </p:txBody>
      </p:sp>
      <p:sp>
        <p:nvSpPr>
          <p:cNvPr id="5" name="Footer Placeholder 4">
            <a:extLst>
              <a:ext uri="{FF2B5EF4-FFF2-40B4-BE49-F238E27FC236}">
                <a16:creationId xmlns:a16="http://schemas.microsoft.com/office/drawing/2014/main" id="{0F957E4F-E07A-9F3E-8D01-895D8D962053}"/>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623D0504-01E1-F9A5-6EFB-0C7B7F6D8668}"/>
              </a:ext>
            </a:extLst>
          </p:cNvPr>
          <p:cNvSpPr>
            <a:spLocks noGrp="1"/>
          </p:cNvSpPr>
          <p:nvPr>
            <p:ph type="sldNum" sz="quarter" idx="12"/>
          </p:nvPr>
        </p:nvSpPr>
        <p:spPr/>
        <p:txBody>
          <a:bodyPr/>
          <a:lstStyle/>
          <a:p>
            <a:fld id="{5E4DE196-8A13-4FF7-A07E-102851959EAB}" type="slidenum">
              <a:rPr lang="en-US" dirty="0"/>
              <a:t>3</a:t>
            </a:fld>
            <a:endParaRPr lang="en-US" dirty="0"/>
          </a:p>
        </p:txBody>
      </p:sp>
      <p:graphicFrame>
        <p:nvGraphicFramePr>
          <p:cNvPr id="523" name="Content Placeholder 522">
            <a:extLst>
              <a:ext uri="{FF2B5EF4-FFF2-40B4-BE49-F238E27FC236}">
                <a16:creationId xmlns:a16="http://schemas.microsoft.com/office/drawing/2014/main" id="{591FBFD7-D001-B745-78CA-C054246A10DE}"/>
              </a:ext>
            </a:extLst>
          </p:cNvPr>
          <p:cNvGraphicFramePr>
            <a:graphicFrameLocks noGrp="1"/>
          </p:cNvGraphicFramePr>
          <p:nvPr>
            <p:ph idx="1"/>
            <p:extLst>
              <p:ext uri="{D42A27DB-BD31-4B8C-83A1-F6EECF244321}">
                <p14:modId xmlns:p14="http://schemas.microsoft.com/office/powerpoint/2010/main" val="2272638167"/>
              </p:ext>
            </p:extLst>
          </p:nvPr>
        </p:nvGraphicFramePr>
        <p:xfrm>
          <a:off x="877888" y="2157413"/>
          <a:ext cx="10442575" cy="390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2755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EF1DE-218F-1FD6-3122-F0FC5DDE3CCA}"/>
              </a:ext>
            </a:extLst>
          </p:cNvPr>
          <p:cNvSpPr>
            <a:spLocks noGrp="1"/>
          </p:cNvSpPr>
          <p:nvPr>
            <p:ph type="title"/>
          </p:nvPr>
        </p:nvSpPr>
        <p:spPr>
          <a:xfrm>
            <a:off x="4547562" y="-645095"/>
            <a:ext cx="3010465" cy="1265928"/>
          </a:xfrm>
        </p:spPr>
        <p:txBody>
          <a:bodyPr/>
          <a:lstStyle/>
          <a:p>
            <a:pPr algn="ctr"/>
            <a:r>
              <a:rPr lang="en-US" dirty="0"/>
              <a:t>BAD DATA</a:t>
            </a:r>
            <a:endParaRPr lang="en-US"/>
          </a:p>
        </p:txBody>
      </p:sp>
      <p:pic>
        <p:nvPicPr>
          <p:cNvPr id="7" name="Content Placeholder 6" descr="A screenshot of a computer&#10;&#10;Description automatically generated">
            <a:extLst>
              <a:ext uri="{FF2B5EF4-FFF2-40B4-BE49-F238E27FC236}">
                <a16:creationId xmlns:a16="http://schemas.microsoft.com/office/drawing/2014/main" id="{3A5AD11B-5DAE-95DF-6378-C145D9EC3FFE}"/>
              </a:ext>
            </a:extLst>
          </p:cNvPr>
          <p:cNvPicPr>
            <a:picLocks noGrp="1" noChangeAspect="1"/>
          </p:cNvPicPr>
          <p:nvPr>
            <p:ph idx="1"/>
          </p:nvPr>
        </p:nvPicPr>
        <p:blipFill>
          <a:blip r:embed="rId2"/>
          <a:stretch>
            <a:fillRect/>
          </a:stretch>
        </p:blipFill>
        <p:spPr>
          <a:xfrm>
            <a:off x="1137633" y="618274"/>
            <a:ext cx="9914974" cy="5734189"/>
          </a:xfrm>
        </p:spPr>
      </p:pic>
      <p:sp>
        <p:nvSpPr>
          <p:cNvPr id="4" name="Date Placeholder 3">
            <a:extLst>
              <a:ext uri="{FF2B5EF4-FFF2-40B4-BE49-F238E27FC236}">
                <a16:creationId xmlns:a16="http://schemas.microsoft.com/office/drawing/2014/main" id="{A8EC8987-1BDD-A624-CE69-3A1AD2BB81EC}"/>
              </a:ext>
            </a:extLst>
          </p:cNvPr>
          <p:cNvSpPr>
            <a:spLocks noGrp="1"/>
          </p:cNvSpPr>
          <p:nvPr>
            <p:ph type="dt" sz="half" idx="10"/>
          </p:nvPr>
        </p:nvSpPr>
        <p:spPr/>
        <p:txBody>
          <a:bodyPr/>
          <a:lstStyle/>
          <a:p>
            <a:fld id="{751F6CE4-80D1-4043-874B-9E6577C928AD}" type="datetime1">
              <a:t>8/13/2024</a:t>
            </a:fld>
            <a:endParaRPr lang="en-US" dirty="0"/>
          </a:p>
        </p:txBody>
      </p:sp>
      <p:sp>
        <p:nvSpPr>
          <p:cNvPr id="5" name="Footer Placeholder 4">
            <a:extLst>
              <a:ext uri="{FF2B5EF4-FFF2-40B4-BE49-F238E27FC236}">
                <a16:creationId xmlns:a16="http://schemas.microsoft.com/office/drawing/2014/main" id="{65C69B46-CE92-98A6-CCD8-F9DB4D633060}"/>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7BFAB4C6-87DA-4C97-38E6-60E29DA8ADE2}"/>
              </a:ext>
            </a:extLst>
          </p:cNvPr>
          <p:cNvSpPr>
            <a:spLocks noGrp="1"/>
          </p:cNvSpPr>
          <p:nvPr>
            <p:ph type="sldNum" sz="quarter" idx="12"/>
          </p:nvPr>
        </p:nvSpPr>
        <p:spPr/>
        <p:txBody>
          <a:bodyPr/>
          <a:lstStyle/>
          <a:p>
            <a:fld id="{5E4DE196-8A13-4FF7-A07E-102851959EAB}" type="slidenum">
              <a:rPr lang="en-US" dirty="0"/>
              <a:t>4</a:t>
            </a:fld>
            <a:endParaRPr lang="en-US" dirty="0"/>
          </a:p>
        </p:txBody>
      </p:sp>
    </p:spTree>
    <p:extLst>
      <p:ext uri="{BB962C8B-B14F-4D97-AF65-F5344CB8AC3E}">
        <p14:creationId xmlns:p14="http://schemas.microsoft.com/office/powerpoint/2010/main" val="419924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92BFB5-E207-45D6-D653-429A5B410D43}"/>
              </a:ext>
            </a:extLst>
          </p:cNvPr>
          <p:cNvSpPr>
            <a:spLocks noGrp="1"/>
          </p:cNvSpPr>
          <p:nvPr>
            <p:ph type="dt" sz="half" idx="10"/>
          </p:nvPr>
        </p:nvSpPr>
        <p:spPr/>
        <p:txBody>
          <a:bodyPr/>
          <a:lstStyle/>
          <a:p>
            <a:fld id="{684EE1CB-7067-4565-B228-1C7FB86CA7F9}" type="datetime1">
              <a:t>8/13/2024</a:t>
            </a:fld>
            <a:endParaRPr lang="en-US" dirty="0"/>
          </a:p>
        </p:txBody>
      </p:sp>
      <p:sp>
        <p:nvSpPr>
          <p:cNvPr id="3" name="Footer Placeholder 2">
            <a:extLst>
              <a:ext uri="{FF2B5EF4-FFF2-40B4-BE49-F238E27FC236}">
                <a16:creationId xmlns:a16="http://schemas.microsoft.com/office/drawing/2014/main" id="{3ED85A49-95E7-8CF1-9374-0EB89B094366}"/>
              </a:ext>
            </a:extLst>
          </p:cNvPr>
          <p:cNvSpPr>
            <a:spLocks noGrp="1"/>
          </p:cNvSpPr>
          <p:nvPr>
            <p:ph type="ftr" sz="quarter" idx="11"/>
          </p:nvPr>
        </p:nvSpPr>
        <p:spPr/>
        <p:txBody>
          <a:bodyPr/>
          <a:lstStyle/>
          <a:p>
            <a:r>
              <a:rPr lang="en-US" dirty="0"/>
              <a:t>
              </a:t>
            </a:r>
          </a:p>
        </p:txBody>
      </p:sp>
      <p:sp>
        <p:nvSpPr>
          <p:cNvPr id="4" name="Slide Number Placeholder 3">
            <a:extLst>
              <a:ext uri="{FF2B5EF4-FFF2-40B4-BE49-F238E27FC236}">
                <a16:creationId xmlns:a16="http://schemas.microsoft.com/office/drawing/2014/main" id="{88E722AC-A15C-55F1-E9B1-FC2A5AA5D6DC}"/>
              </a:ext>
            </a:extLst>
          </p:cNvPr>
          <p:cNvSpPr>
            <a:spLocks noGrp="1"/>
          </p:cNvSpPr>
          <p:nvPr>
            <p:ph type="sldNum" sz="quarter" idx="12"/>
          </p:nvPr>
        </p:nvSpPr>
        <p:spPr/>
        <p:txBody>
          <a:bodyPr/>
          <a:lstStyle/>
          <a:p>
            <a:fld id="{5E4DE196-8A13-4FF7-A07E-102851959EAB}" type="slidenum">
              <a:rPr lang="en-US" dirty="0"/>
              <a:t>5</a:t>
            </a:fld>
            <a:endParaRPr lang="en-US" dirty="0"/>
          </a:p>
        </p:txBody>
      </p:sp>
      <p:pic>
        <p:nvPicPr>
          <p:cNvPr id="5" name="Picture 4" descr="A screenshot of a computer&#10;&#10;Description automatically generated">
            <a:extLst>
              <a:ext uri="{FF2B5EF4-FFF2-40B4-BE49-F238E27FC236}">
                <a16:creationId xmlns:a16="http://schemas.microsoft.com/office/drawing/2014/main" id="{D7907EB2-4BA0-62A7-D2DD-029C120A6346}"/>
              </a:ext>
            </a:extLst>
          </p:cNvPr>
          <p:cNvPicPr>
            <a:picLocks noChangeAspect="1"/>
          </p:cNvPicPr>
          <p:nvPr/>
        </p:nvPicPr>
        <p:blipFill>
          <a:blip r:embed="rId2"/>
          <a:stretch>
            <a:fillRect/>
          </a:stretch>
        </p:blipFill>
        <p:spPr>
          <a:xfrm>
            <a:off x="2189946" y="652020"/>
            <a:ext cx="7812108" cy="5703217"/>
          </a:xfrm>
          <a:prstGeom prst="rect">
            <a:avLst/>
          </a:prstGeom>
        </p:spPr>
      </p:pic>
      <p:sp>
        <p:nvSpPr>
          <p:cNvPr id="6" name="TextBox 5">
            <a:extLst>
              <a:ext uri="{FF2B5EF4-FFF2-40B4-BE49-F238E27FC236}">
                <a16:creationId xmlns:a16="http://schemas.microsoft.com/office/drawing/2014/main" id="{A8820922-13C1-91D1-3382-4CA68BF9452F}"/>
              </a:ext>
            </a:extLst>
          </p:cNvPr>
          <p:cNvSpPr txBox="1"/>
          <p:nvPr/>
        </p:nvSpPr>
        <p:spPr>
          <a:xfrm>
            <a:off x="4834379" y="3142"/>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solidFill>
                  <a:srgbClr val="35403A"/>
                </a:solidFill>
                <a:latin typeface="Walbaum Display"/>
              </a:rPr>
              <a:t>GOOD DATA</a:t>
            </a:r>
            <a:r>
              <a:rPr lang="en-US" sz="3200" dirty="0">
                <a:latin typeface="Walbaum Display"/>
              </a:rPr>
              <a:t>​</a:t>
            </a:r>
            <a:endParaRPr lang="en-US" dirty="0"/>
          </a:p>
        </p:txBody>
      </p:sp>
    </p:spTree>
    <p:extLst>
      <p:ext uri="{BB962C8B-B14F-4D97-AF65-F5344CB8AC3E}">
        <p14:creationId xmlns:p14="http://schemas.microsoft.com/office/powerpoint/2010/main" val="565604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noFill/>
        </p:spPr>
        <p:txBody>
          <a:bodyPr anchor="b"/>
          <a:lstStyle/>
          <a:p>
            <a:r>
              <a:rPr lang="en-US" i="0" dirty="0"/>
              <a:t>What Categories see the most Sales?</a:t>
            </a:r>
          </a:p>
        </p:txBody>
      </p:sp>
      <p:pic>
        <p:nvPicPr>
          <p:cNvPr id="17" name="Picture Placeholder 16" descr="A city with tall buildings">
            <a:extLst>
              <a:ext uri="{FF2B5EF4-FFF2-40B4-BE49-F238E27FC236}">
                <a16:creationId xmlns:a16="http://schemas.microsoft.com/office/drawing/2014/main" id="{4D6EE8D1-247A-B95F-BD1A-A2D76964CF3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3" r="13"/>
          <a:stretch/>
        </p:blipFill>
        <p:spPr/>
      </p:pic>
    </p:spTree>
    <p:extLst>
      <p:ext uri="{BB962C8B-B14F-4D97-AF65-F5344CB8AC3E}">
        <p14:creationId xmlns:p14="http://schemas.microsoft.com/office/powerpoint/2010/main" val="821088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pie chart">
            <a:extLst>
              <a:ext uri="{FF2B5EF4-FFF2-40B4-BE49-F238E27FC236}">
                <a16:creationId xmlns:a16="http://schemas.microsoft.com/office/drawing/2014/main" id="{742A9F10-79E2-01BB-B7BB-96A72BF5D5A8}"/>
              </a:ext>
            </a:extLst>
          </p:cNvPr>
          <p:cNvPicPr>
            <a:picLocks noChangeAspect="1"/>
          </p:cNvPicPr>
          <p:nvPr/>
        </p:nvPicPr>
        <p:blipFill>
          <a:blip r:embed="rId2"/>
          <a:stretch>
            <a:fillRect/>
          </a:stretch>
        </p:blipFill>
        <p:spPr>
          <a:xfrm>
            <a:off x="166687" y="0"/>
            <a:ext cx="11858625" cy="6858000"/>
          </a:xfrm>
          <a:prstGeom prst="rect">
            <a:avLst/>
          </a:prstGeom>
        </p:spPr>
      </p:pic>
    </p:spTree>
    <p:extLst>
      <p:ext uri="{BB962C8B-B14F-4D97-AF65-F5344CB8AC3E}">
        <p14:creationId xmlns:p14="http://schemas.microsoft.com/office/powerpoint/2010/main" val="4151483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different colors and a map&#10;&#10;Description automatically generated">
            <a:extLst>
              <a:ext uri="{FF2B5EF4-FFF2-40B4-BE49-F238E27FC236}">
                <a16:creationId xmlns:a16="http://schemas.microsoft.com/office/drawing/2014/main" id="{D5379E26-46B0-D65D-7DC4-3F54DDFB3D64}"/>
              </a:ext>
            </a:extLst>
          </p:cNvPr>
          <p:cNvPicPr>
            <a:picLocks noChangeAspect="1"/>
          </p:cNvPicPr>
          <p:nvPr/>
        </p:nvPicPr>
        <p:blipFill>
          <a:blip r:embed="rId2"/>
          <a:stretch>
            <a:fillRect/>
          </a:stretch>
        </p:blipFill>
        <p:spPr>
          <a:xfrm>
            <a:off x="166687" y="0"/>
            <a:ext cx="11858625" cy="6858000"/>
          </a:xfrm>
          <a:prstGeom prst="rect">
            <a:avLst/>
          </a:prstGeom>
        </p:spPr>
      </p:pic>
    </p:spTree>
    <p:extLst>
      <p:ext uri="{BB962C8B-B14F-4D97-AF65-F5344CB8AC3E}">
        <p14:creationId xmlns:p14="http://schemas.microsoft.com/office/powerpoint/2010/main" val="2132365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table&#10;&#10;Description automatically generated">
            <a:extLst>
              <a:ext uri="{FF2B5EF4-FFF2-40B4-BE49-F238E27FC236}">
                <a16:creationId xmlns:a16="http://schemas.microsoft.com/office/drawing/2014/main" id="{39F0C156-CBE2-8AB1-6A0E-89C70704F087}"/>
              </a:ext>
            </a:extLst>
          </p:cNvPr>
          <p:cNvPicPr>
            <a:picLocks noChangeAspect="1"/>
          </p:cNvPicPr>
          <p:nvPr/>
        </p:nvPicPr>
        <p:blipFill>
          <a:blip r:embed="rId2"/>
          <a:stretch>
            <a:fillRect/>
          </a:stretch>
        </p:blipFill>
        <p:spPr>
          <a:xfrm>
            <a:off x="166687" y="0"/>
            <a:ext cx="11858625" cy="6858000"/>
          </a:xfrm>
          <a:prstGeom prst="rect">
            <a:avLst/>
          </a:prstGeom>
        </p:spPr>
      </p:pic>
    </p:spTree>
    <p:extLst>
      <p:ext uri="{BB962C8B-B14F-4D97-AF65-F5344CB8AC3E}">
        <p14:creationId xmlns:p14="http://schemas.microsoft.com/office/powerpoint/2010/main" val="292178027"/>
      </p:ext>
    </p:extLst>
  </p:cSld>
  <p:clrMapOvr>
    <a:masterClrMapping/>
  </p:clrMapOvr>
</p:sld>
</file>

<file path=ppt/theme/theme1.xml><?xml version="1.0" encoding="utf-8"?>
<a:theme xmlns:a="http://schemas.openxmlformats.org/drawingml/2006/main" name="BohoVogueVTI">
  <a:themeElements>
    <a:clrScheme name="BohoVogueVTI">
      <a:dk1>
        <a:sysClr val="windowText" lastClr="000000"/>
      </a:dk1>
      <a:lt1>
        <a:sysClr val="window" lastClr="FFFFFF"/>
      </a:lt1>
      <a:dk2>
        <a:srgbClr val="35403A"/>
      </a:dk2>
      <a:lt2>
        <a:srgbClr val="F1EFEB"/>
      </a:lt2>
      <a:accent1>
        <a:srgbClr val="9E8B50"/>
      </a:accent1>
      <a:accent2>
        <a:srgbClr val="D5966B"/>
      </a:accent2>
      <a:accent3>
        <a:srgbClr val="9BA6BB"/>
      </a:accent3>
      <a:accent4>
        <a:srgbClr val="869880"/>
      </a:accent4>
      <a:accent5>
        <a:srgbClr val="588267"/>
      </a:accent5>
      <a:accent6>
        <a:srgbClr val="B89C46"/>
      </a:accent6>
      <a:hlink>
        <a:srgbClr val="C77138"/>
      </a:hlink>
      <a:folHlink>
        <a:srgbClr val="589374"/>
      </a:folHlink>
    </a:clrScheme>
    <a:fontScheme name="BohoVogueVTI">
      <a:majorFont>
        <a:latin typeface="Walbaum Display"/>
        <a:ea typeface=""/>
        <a:cs typeface=""/>
      </a:majorFont>
      <a:minorFont>
        <a:latin typeface="Aptos Light"/>
        <a:ea typeface=""/>
        <a:cs typeface=""/>
      </a:minorFont>
    </a:fontScheme>
    <a:fmtScheme name="BohoVogue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ohoVogueVTI" id="{587E0025-A466-4551-A341-1A9F570FDF06}" vid="{F615CBBD-D1BB-4663-887F-92A47C7C6A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4094</TotalTime>
  <Words>186</Words>
  <Application>Microsoft Office PowerPoint</Application>
  <PresentationFormat>Widescreen</PresentationFormat>
  <Paragraphs>20</Paragraphs>
  <Slides>26</Slides>
  <Notes>1</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BohoVogueVTI</vt:lpstr>
      <vt:lpstr>Project 2</vt:lpstr>
      <vt:lpstr>Requirements</vt:lpstr>
      <vt:lpstr>TECH STACK</vt:lpstr>
      <vt:lpstr>BAD DATA</vt:lpstr>
      <vt:lpstr>PowerPoint Presentation</vt:lpstr>
      <vt:lpstr>What Categories see the most Sales?</vt:lpstr>
      <vt:lpstr>PowerPoint Presentation</vt:lpstr>
      <vt:lpstr>PowerPoint Presentation</vt:lpstr>
      <vt:lpstr>PowerPoint Presentation</vt:lpstr>
      <vt:lpstr>PowerPoint Presentation</vt:lpstr>
      <vt:lpstr>How does the popularity of products change throughout the year?</vt:lpstr>
      <vt:lpstr>Examples of filtering by certain products</vt:lpstr>
      <vt:lpstr>PowerPoint Presentation</vt:lpstr>
      <vt:lpstr>PowerPoint Presentation</vt:lpstr>
      <vt:lpstr>Example of filtering by a specific country and product</vt:lpstr>
      <vt:lpstr>Which locations see the highest traffic of sales..</vt:lpstr>
      <vt:lpstr>PowerPoint Presentation</vt:lpstr>
      <vt:lpstr>By website</vt:lpstr>
      <vt:lpstr>PowerPoint Presentation</vt:lpstr>
      <vt:lpstr>PowerPoint Presentation</vt:lpstr>
      <vt:lpstr>What times have the highest traffic of sales? Per country?</vt:lpstr>
      <vt:lpstr>Peak Hours</vt:lpstr>
      <vt:lpstr>CONTINENT</vt:lpstr>
      <vt:lpstr>Top Countries</vt:lpstr>
      <vt:lpstr>Observations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dc:title>
  <dc:creator>Gomez, Antonio</dc:creator>
  <cp:lastModifiedBy>Robert Pierce Riggs</cp:lastModifiedBy>
  <cp:revision>203</cp:revision>
  <dcterms:created xsi:type="dcterms:W3CDTF">2024-08-09T18:14:29Z</dcterms:created>
  <dcterms:modified xsi:type="dcterms:W3CDTF">2024-08-13T15:41:42Z</dcterms:modified>
</cp:coreProperties>
</file>